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13" r:id="rId5"/>
    <p:sldId id="2720" r:id="rId6"/>
    <p:sldId id="2719" r:id="rId7"/>
    <p:sldId id="2713" r:id="rId8"/>
    <p:sldId id="2715" r:id="rId9"/>
    <p:sldId id="2714" r:id="rId10"/>
    <p:sldId id="2721" r:id="rId11"/>
    <p:sldId id="262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3" pos="382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Thomas - Intelligence Manager" initials="AT-IM" lastIdx="1" clrIdx="0">
    <p:extLst>
      <p:ext uri="{19B8F6BF-5375-455C-9EA6-DF929625EA0E}">
        <p15:presenceInfo xmlns:p15="http://schemas.microsoft.com/office/powerpoint/2012/main" userId="S::Adam.Thomas@essex.gov.uk::377e7dba-5439-42c5-84f8-c2ded442f863" providerId="AD"/>
      </p:ext>
    </p:extLst>
  </p:cmAuthor>
  <p:cmAuthor id="2" name="Nicola Mallett - Head of Profession Data and Analytics" initials="NM-HoPDaA" lastIdx="1" clrIdx="1">
    <p:extLst>
      <p:ext uri="{19B8F6BF-5375-455C-9EA6-DF929625EA0E}">
        <p15:presenceInfo xmlns:p15="http://schemas.microsoft.com/office/powerpoint/2012/main" userId="S::Nicola.Mallett@essex.gov.uk::f36c5685-a2c1-4e49-8a69-39efe468d0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00A8D6"/>
    <a:srgbClr val="EC008C"/>
    <a:srgbClr val="CB3C4B"/>
    <a:srgbClr val="FF8021"/>
    <a:srgbClr val="934D98"/>
    <a:srgbClr val="00B0F0"/>
    <a:srgbClr val="E40037"/>
    <a:srgbClr val="CDD7F7"/>
    <a:srgbClr val="007E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49" autoAdjust="0"/>
  </p:normalViewPr>
  <p:slideViewPr>
    <p:cSldViewPr snapToGrid="0" showGuides="1">
      <p:cViewPr varScale="1">
        <p:scale>
          <a:sx n="67" d="100"/>
          <a:sy n="67" d="100"/>
        </p:scale>
        <p:origin x="604" y="44"/>
      </p:cViewPr>
      <p:guideLst>
        <p:guide orient="horz" pos="2160"/>
        <p:guide pos="3826"/>
      </p:guideLst>
    </p:cSldViewPr>
  </p:slideViewPr>
  <p:outlineViewPr>
    <p:cViewPr>
      <p:scale>
        <a:sx n="33" d="100"/>
        <a:sy n="33" d="100"/>
      </p:scale>
      <p:origin x="0" y="-564"/>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C47D3-33A8-4CAF-80B7-511A83E6C547}" type="datetimeFigureOut">
              <a:rPr lang="en-GB" smtClean="0"/>
              <a:t>08/09/2022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BC889-CD16-4930-BED7-8A3232C9F9F2}" type="slidenum">
              <a:rPr lang="en-GB" smtClean="0"/>
              <a:t>‹#›</a:t>
            </a:fld>
            <a:endParaRPr lang="en-GB"/>
          </a:p>
        </p:txBody>
      </p:sp>
    </p:spTree>
    <p:extLst>
      <p:ext uri="{BB962C8B-B14F-4D97-AF65-F5344CB8AC3E}">
        <p14:creationId xmlns:p14="http://schemas.microsoft.com/office/powerpoint/2010/main" val="142236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4BC889-CD16-4930-BED7-8A3232C9F9F2}" type="slidenum">
              <a:rPr lang="en-GB" smtClean="0"/>
              <a:t>1</a:t>
            </a:fld>
            <a:endParaRPr lang="en-GB"/>
          </a:p>
        </p:txBody>
      </p:sp>
    </p:spTree>
    <p:extLst>
      <p:ext uri="{BB962C8B-B14F-4D97-AF65-F5344CB8AC3E}">
        <p14:creationId xmlns:p14="http://schemas.microsoft.com/office/powerpoint/2010/main" val="2629361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Data and evidence is so critical in a world we are now facing with the complexity of social problems we are trying to solve, we don’t have the resources we used to have so we have to be focused and evidenced based.  </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latin typeface="Calibri" panose="020F0502020204030204" pitchFamily="34" charset="0"/>
              </a:rPr>
              <a:t>There is currently more data in the world than ever before.  We are living in a data revolution and we need to ensure that we harness this rich source of intelligence for public good and use it to help us make decisions.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Research from MIT suggests if just one board member is data literate it increased productivity / efficiency in a company by 11% and increased as more people are data literate. We know from the </a:t>
            </a:r>
            <a:r>
              <a:rPr lang="en-GB" sz="1200" dirty="0">
                <a:effectLst/>
                <a:latin typeface="Times New Roman" panose="02020603050405020304" pitchFamily="18" charset="0"/>
                <a:ea typeface="Times New Roman" panose="02020603050405020304" pitchFamily="18" charset="0"/>
              </a:rPr>
              <a:t>ONS ‘Opinions and Lifestyle’ survey in 2020 that nearly half (48%) of the working population use ‘basic’ data skills at work a lot, and just under a quarter (24%) use more advanced skills, such as data analysis and making graphs, a lot in their current job.  We are not expecting all senior leaders to have advanced skills but we do believe that all leaders should understand the basics of good evidenced based decisions, know what type of data exists and how to get the best from it, being able to use and reason with evidence to help you make effective decisions.   </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For our organisations, investing in data literacy can have lots of benefits. It enables everyone to ask better questions.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To receive impactful insights rather than summary information. In turn, this provides customers with the tools to have a greater deal of confidence in their decisions, because the right evidence can provide assurance that the correct decisions will be taken. An ultimately, it results in a reduction of risk. </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t>ecda is committed to ensuring public sector organisations in Essex have the skills to make better use of data and this Data Masterclass on offer to all senior leaders across Essex, will support this agenda by building data literacy across our organisations, helping you to put data and evidence at the heart of some of your most important decisions.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latin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045C4BE4-ABA9-4716-8F80-BDEDDEB513DB}" type="slidenum">
              <a:rPr lang="en-GB" smtClean="0"/>
              <a:t>2</a:t>
            </a:fld>
            <a:endParaRPr lang="en-GB" dirty="0"/>
          </a:p>
        </p:txBody>
      </p:sp>
    </p:spTree>
    <p:extLst>
      <p:ext uri="{BB962C8B-B14F-4D97-AF65-F5344CB8AC3E}">
        <p14:creationId xmlns:p14="http://schemas.microsoft.com/office/powerpoint/2010/main" val="1978973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pretty unique and special - Ecda as a partnership is the only organisation to have paired with ONS and made this content available to local government.  It’s a unique experience and one that over 3,000 senior civil servants have already benefitted from.  </a:t>
            </a:r>
          </a:p>
          <a:p>
            <a:endParaRPr lang="en-GB" dirty="0"/>
          </a:p>
          <a:p>
            <a:r>
              <a:rPr lang="en-GB" dirty="0"/>
              <a:t>Their feedback shows how much more informed and equipped they felt after to ask better question and challenge what they see, its helped them make better use of data and analytics in key challenges and given them confidence in making effective decision using an evidence.  </a:t>
            </a:r>
          </a:p>
          <a:p>
            <a:endParaRPr lang="en-GB" dirty="0"/>
          </a:p>
          <a:p>
            <a:endParaRPr lang="en-GB" dirty="0"/>
          </a:p>
        </p:txBody>
      </p:sp>
      <p:sp>
        <p:nvSpPr>
          <p:cNvPr id="4" name="Slide Number Placeholder 3"/>
          <p:cNvSpPr>
            <a:spLocks noGrp="1"/>
          </p:cNvSpPr>
          <p:nvPr>
            <p:ph type="sldNum" sz="quarter" idx="5"/>
          </p:nvPr>
        </p:nvSpPr>
        <p:spPr/>
        <p:txBody>
          <a:bodyPr/>
          <a:lstStyle/>
          <a:p>
            <a:fld id="{1C4BC889-CD16-4930-BED7-8A3232C9F9F2}" type="slidenum">
              <a:rPr lang="en-GB" smtClean="0"/>
              <a:t>3</a:t>
            </a:fld>
            <a:endParaRPr lang="en-GB"/>
          </a:p>
        </p:txBody>
      </p:sp>
    </p:spTree>
    <p:extLst>
      <p:ext uri="{BB962C8B-B14F-4D97-AF65-F5344CB8AC3E}">
        <p14:creationId xmlns:p14="http://schemas.microsoft.com/office/powerpoint/2010/main" val="298517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Data Masterclass is offered to all senior leaders across Essex to build data literacy in all organisations and will help you to put data and evidence at the heart of some of your most important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It will improve your awareness – helping you to understand what value you can get from data and how to work with data professionals.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You will be informed – understand how to read, work with, communicate and interpret data for effective decisions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And hopefully you will be inspired along the way – helping you recognise the growing role and importance of analytics &amp; data science and the problems is can help you to solve.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endParaRPr lang="en-GB" dirty="0"/>
          </a:p>
        </p:txBody>
      </p:sp>
      <p:sp>
        <p:nvSpPr>
          <p:cNvPr id="4" name="Slide Number Placeholder 3"/>
          <p:cNvSpPr>
            <a:spLocks noGrp="1"/>
          </p:cNvSpPr>
          <p:nvPr>
            <p:ph type="sldNum" sz="quarter" idx="5"/>
          </p:nvPr>
        </p:nvSpPr>
        <p:spPr/>
        <p:txBody>
          <a:bodyPr/>
          <a:lstStyle/>
          <a:p>
            <a:fld id="{045C4BE4-ABA9-4716-8F80-BDEDDEB513DB}" type="slidenum">
              <a:rPr lang="en-GB" smtClean="0"/>
              <a:t>4</a:t>
            </a:fld>
            <a:endParaRPr lang="en-GB" dirty="0"/>
          </a:p>
        </p:txBody>
      </p:sp>
    </p:spTree>
    <p:extLst>
      <p:ext uri="{BB962C8B-B14F-4D97-AF65-F5344CB8AC3E}">
        <p14:creationId xmlns:p14="http://schemas.microsoft.com/office/powerpoint/2010/main" val="1374836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spcAft>
                <a:spcPts val="1200"/>
              </a:spcAft>
              <a:buNone/>
            </a:pPr>
            <a:endParaRPr lang="en-GB" dirty="0"/>
          </a:p>
        </p:txBody>
      </p:sp>
      <p:sp>
        <p:nvSpPr>
          <p:cNvPr id="4" name="Slide Number Placeholder 3"/>
          <p:cNvSpPr>
            <a:spLocks noGrp="1"/>
          </p:cNvSpPr>
          <p:nvPr>
            <p:ph type="sldNum" sz="quarter" idx="5"/>
          </p:nvPr>
        </p:nvSpPr>
        <p:spPr/>
        <p:txBody>
          <a:bodyPr/>
          <a:lstStyle/>
          <a:p>
            <a:fld id="{045C4BE4-ABA9-4716-8F80-BDEDDEB513DB}" type="slidenum">
              <a:rPr lang="en-GB" smtClean="0"/>
              <a:t>5</a:t>
            </a:fld>
            <a:endParaRPr lang="en-GB" dirty="0"/>
          </a:p>
        </p:txBody>
      </p:sp>
    </p:spTree>
    <p:extLst>
      <p:ext uri="{BB962C8B-B14F-4D97-AF65-F5344CB8AC3E}">
        <p14:creationId xmlns:p14="http://schemas.microsoft.com/office/powerpoint/2010/main" val="3144481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The Masterclass centres around a series of 10 keynote talks delivered by world-leading experts including: Dr Hannah Fry,  Sir David </a:t>
            </a:r>
            <a:r>
              <a:rPr lang="en-GB" dirty="0" err="1"/>
              <a:t>Spiegelhalter</a:t>
            </a:r>
            <a:r>
              <a:rPr lang="en-GB" dirty="0"/>
              <a:t> Sir Ian Diamond, Azeem Azhar.</a:t>
            </a:r>
          </a:p>
          <a:p>
            <a:pPr marL="0" indent="0" algn="ctr">
              <a:buFont typeface="Arial" panose="020B0604020202020204" pitchFamily="34" charset="0"/>
              <a:buNone/>
            </a:pPr>
            <a:endParaRPr lang="en-GB" dirty="0"/>
          </a:p>
          <a:p>
            <a:pPr marL="0" indent="0">
              <a:buFont typeface="Arial" panose="020B0604020202020204" pitchFamily="34" charset="0"/>
              <a:buNone/>
            </a:pPr>
            <a:r>
              <a:rPr lang="en-GB" dirty="0"/>
              <a:t>These are supported by powerful case studies from government and the public sector, as well as supplementary materials to support learning and encourage cross organisation discussion on these important topics.</a:t>
            </a:r>
          </a:p>
          <a:p>
            <a:endParaRPr lang="en-GB" sz="1200" dirty="0"/>
          </a:p>
          <a:p>
            <a:r>
              <a:rPr lang="en-GB" sz="1200" dirty="0"/>
              <a:t>We are pleased to be able to launch the Masterclass at the Essex Leaders and Chief Executives Association and asking from nominations from all organisations for cohort 1.  </a:t>
            </a:r>
            <a:endParaRPr lang="en-GB" dirty="0"/>
          </a:p>
        </p:txBody>
      </p:sp>
      <p:sp>
        <p:nvSpPr>
          <p:cNvPr id="4" name="Slide Number Placeholder 3"/>
          <p:cNvSpPr>
            <a:spLocks noGrp="1"/>
          </p:cNvSpPr>
          <p:nvPr>
            <p:ph type="sldNum" sz="quarter" idx="5"/>
          </p:nvPr>
        </p:nvSpPr>
        <p:spPr/>
        <p:txBody>
          <a:bodyPr/>
          <a:lstStyle/>
          <a:p>
            <a:fld id="{045C4BE4-ABA9-4716-8F80-BDEDDEB513DB}" type="slidenum">
              <a:rPr lang="en-GB" smtClean="0"/>
              <a:t>6</a:t>
            </a:fld>
            <a:endParaRPr lang="en-GB" dirty="0"/>
          </a:p>
        </p:txBody>
      </p:sp>
    </p:spTree>
    <p:extLst>
      <p:ext uri="{BB962C8B-B14F-4D97-AF65-F5344CB8AC3E}">
        <p14:creationId xmlns:p14="http://schemas.microsoft.com/office/powerpoint/2010/main" val="30506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t>We are launching this today at the Essex Chief Executives Forum for you to be aware of what is available and what it will help you achieve</a:t>
            </a:r>
          </a:p>
          <a:p>
            <a:pPr marL="0" indent="0">
              <a:buNone/>
            </a:pPr>
            <a:endParaRPr lang="en-GB" sz="1200" dirty="0"/>
          </a:p>
          <a:p>
            <a:pPr marL="0" indent="0">
              <a:buNone/>
            </a:pPr>
            <a:r>
              <a:rPr lang="en-GB" sz="1200" dirty="0"/>
              <a:t>We are looking for nominations from all organisations for cohort 1 which will commence 19</a:t>
            </a:r>
            <a:r>
              <a:rPr lang="en-GB" sz="1200" baseline="30000" dirty="0"/>
              <a:t>th</a:t>
            </a:r>
            <a:r>
              <a:rPr lang="en-GB" sz="1200" dirty="0"/>
              <a:t> September for 6 weeks – this is for leaders within your organisation (head of level of above)</a:t>
            </a:r>
          </a:p>
          <a:p>
            <a:pPr marL="0" indent="0">
              <a:buNone/>
            </a:pPr>
            <a:endParaRPr lang="en-GB" sz="1200" dirty="0"/>
          </a:p>
          <a:p>
            <a:pPr marL="0" indent="0">
              <a:buNone/>
            </a:pPr>
            <a:r>
              <a:rPr lang="en-GB" sz="1200" dirty="0"/>
              <a:t>We are asking you to share and promote this within your organisations - this is an ongoing programme that is available through the year for future cohorts to sign up to</a:t>
            </a:r>
            <a:endParaRPr lang="en-US"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045C4BE4-ABA9-4716-8F80-BDEDDEB513DB}" type="slidenum">
              <a:rPr lang="en-GB" smtClean="0"/>
              <a:t>7</a:t>
            </a:fld>
            <a:endParaRPr lang="en-GB" dirty="0"/>
          </a:p>
        </p:txBody>
      </p:sp>
    </p:spTree>
    <p:extLst>
      <p:ext uri="{BB962C8B-B14F-4D97-AF65-F5344CB8AC3E}">
        <p14:creationId xmlns:p14="http://schemas.microsoft.com/office/powerpoint/2010/main" val="305065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we want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everyone </a:t>
            </a:r>
            <a:r>
              <a:rPr lang="en-GB" sz="1800" dirty="0">
                <a:effectLst/>
                <a:latin typeface="Calibri" panose="020F0502020204030204" pitchFamily="34" charset="0"/>
                <a:ea typeface="Calibri" panose="020F0502020204030204" pitchFamily="34" charset="0"/>
                <a:cs typeface="Times New Roman" panose="02020603050405020304" pitchFamily="18" charset="0"/>
              </a:rPr>
              <a:t>to know is that whilst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lot of the time data can proof your views to be spot on – domain knowledge is a critical part of intelligence. Sometimes it may challenge some conventional wisdom and make you think differently.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BUT ALL of the time it can help build evidence that gives you the confidence to take action and reduces risk.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1C4BC889-CD16-4930-BED7-8A3232C9F9F2}" type="slidenum">
              <a:rPr lang="en-GB" smtClean="0"/>
              <a:t>8</a:t>
            </a:fld>
            <a:endParaRPr lang="en-GB"/>
          </a:p>
        </p:txBody>
      </p:sp>
    </p:spTree>
    <p:extLst>
      <p:ext uri="{BB962C8B-B14F-4D97-AF65-F5344CB8AC3E}">
        <p14:creationId xmlns:p14="http://schemas.microsoft.com/office/powerpoint/2010/main" val="2687453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A125-F62A-4414-8C35-969B08031E91}"/>
              </a:ext>
            </a:extLst>
          </p:cNvPr>
          <p:cNvSpPr>
            <a:spLocks noGrp="1"/>
          </p:cNvSpPr>
          <p:nvPr>
            <p:ph type="ctrTitle"/>
          </p:nvPr>
        </p:nvSpPr>
        <p:spPr>
          <a:xfrm>
            <a:off x="1524000" y="1122363"/>
            <a:ext cx="9144000" cy="2387600"/>
          </a:xfrm>
        </p:spPr>
        <p:txBody>
          <a:bodyPr anchor="b"/>
          <a:lstStyle>
            <a:lvl1pPr algn="l">
              <a:defRPr sz="4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9E717CC-8A03-440F-AA3D-011C9ED868FE}"/>
              </a:ext>
            </a:extLst>
          </p:cNvPr>
          <p:cNvSpPr>
            <a:spLocks noGrp="1"/>
          </p:cNvSpPr>
          <p:nvPr>
            <p:ph type="subTitle" idx="1"/>
          </p:nvPr>
        </p:nvSpPr>
        <p:spPr>
          <a:xfrm>
            <a:off x="1524000" y="3762000"/>
            <a:ext cx="9144000" cy="1026000"/>
          </a:xfrm>
        </p:spPr>
        <p:txBody>
          <a:bodyPr r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5" name="Picture 4" descr="Essex County Council logo">
            <a:extLst>
              <a:ext uri="{FF2B5EF4-FFF2-40B4-BE49-F238E27FC236}">
                <a16:creationId xmlns:a16="http://schemas.microsoft.com/office/drawing/2014/main" id="{5EF8C64B-87C9-4324-BA52-F16806A36D09}"/>
              </a:ext>
            </a:extLst>
          </p:cNvPr>
          <p:cNvPicPr>
            <a:picLocks noChangeAspect="1"/>
          </p:cNvPicPr>
          <p:nvPr userDrawn="1"/>
        </p:nvPicPr>
        <p:blipFill>
          <a:blip r:embed="rId2"/>
          <a:stretch>
            <a:fillRect/>
          </a:stretch>
        </p:blipFill>
        <p:spPr>
          <a:xfrm>
            <a:off x="10339648" y="5795377"/>
            <a:ext cx="1530350" cy="739107"/>
          </a:xfrm>
          <a:prstGeom prst="rect">
            <a:avLst/>
          </a:prstGeom>
        </p:spPr>
      </p:pic>
    </p:spTree>
    <p:extLst>
      <p:ext uri="{BB962C8B-B14F-4D97-AF65-F5344CB8AC3E}">
        <p14:creationId xmlns:p14="http://schemas.microsoft.com/office/powerpoint/2010/main" val="2392938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65D6-2D20-4211-9E74-82220561CD2F}"/>
              </a:ext>
            </a:extLst>
          </p:cNvPr>
          <p:cNvSpPr>
            <a:spLocks noGrp="1"/>
          </p:cNvSpPr>
          <p:nvPr>
            <p:ph type="title"/>
          </p:nvPr>
        </p:nvSpPr>
        <p:spPr>
          <a:xfrm>
            <a:off x="306000" y="262799"/>
            <a:ext cx="11552400" cy="819525"/>
          </a:xfrm>
        </p:spPr>
        <p:txBody>
          <a:bodyPr/>
          <a:lstStyle>
            <a:lvl1pPr>
              <a:defRPr>
                <a:solidFill>
                  <a:schemeClr val="tx1"/>
                </a:solidFill>
              </a:defRPr>
            </a:lvl1pPr>
          </a:lstStyle>
          <a:p>
            <a:r>
              <a:rPr lang="en-US"/>
              <a:t>Click to edit Master title style</a:t>
            </a:r>
            <a:endParaRPr lang="en-GB" dirty="0"/>
          </a:p>
        </p:txBody>
      </p:sp>
      <p:sp>
        <p:nvSpPr>
          <p:cNvPr id="7" name="Text Placeholder 6">
            <a:extLst>
              <a:ext uri="{FF2B5EF4-FFF2-40B4-BE49-F238E27FC236}">
                <a16:creationId xmlns:a16="http://schemas.microsoft.com/office/drawing/2014/main" id="{B580FB3D-B147-470B-AFB3-1D8AD802D8FC}"/>
              </a:ext>
            </a:extLst>
          </p:cNvPr>
          <p:cNvSpPr>
            <a:spLocks noGrp="1"/>
          </p:cNvSpPr>
          <p:nvPr>
            <p:ph type="body" sz="quarter" idx="13"/>
          </p:nvPr>
        </p:nvSpPr>
        <p:spPr>
          <a:xfrm>
            <a:off x="306000" y="1472400"/>
            <a:ext cx="5709600" cy="1072800"/>
          </a:xfrm>
        </p:spPr>
        <p:txBody>
          <a:bodyPr anchor="b" anchorCtr="0"/>
          <a:lstStyle>
            <a:lvl1pPr marL="0" indent="0">
              <a:buNone/>
              <a:defRPr b="1">
                <a:solidFill>
                  <a:schemeClr val="accent1"/>
                </a:solidFill>
              </a:defRPr>
            </a:lvl1pPr>
          </a:lstStyle>
          <a:p>
            <a:pPr lvl="0"/>
            <a:r>
              <a:rPr lang="en-US"/>
              <a:t>Click to edit Master text styles</a:t>
            </a:r>
          </a:p>
        </p:txBody>
      </p:sp>
      <p:sp>
        <p:nvSpPr>
          <p:cNvPr id="11" name="Picture Placeholder 10" descr="Add description of icon">
            <a:extLst>
              <a:ext uri="{FF2B5EF4-FFF2-40B4-BE49-F238E27FC236}">
                <a16:creationId xmlns:a16="http://schemas.microsoft.com/office/drawing/2014/main" id="{5E5197B7-95FB-49F8-A97B-FE41C5A9596C}"/>
              </a:ext>
            </a:extLst>
          </p:cNvPr>
          <p:cNvSpPr>
            <a:spLocks noGrp="1"/>
          </p:cNvSpPr>
          <p:nvPr>
            <p:ph type="pic" sz="quarter" idx="15" hasCustomPrompt="1"/>
          </p:nvPr>
        </p:nvSpPr>
        <p:spPr>
          <a:xfrm>
            <a:off x="306000" y="2844000"/>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13" name="Text Placeholder 12">
            <a:extLst>
              <a:ext uri="{FF2B5EF4-FFF2-40B4-BE49-F238E27FC236}">
                <a16:creationId xmlns:a16="http://schemas.microsoft.com/office/drawing/2014/main" id="{4D9A13C7-EBEB-436D-ADBB-86B6FB45BCD1}"/>
              </a:ext>
            </a:extLst>
          </p:cNvPr>
          <p:cNvSpPr>
            <a:spLocks noGrp="1"/>
          </p:cNvSpPr>
          <p:nvPr>
            <p:ph type="body" sz="quarter" idx="16"/>
          </p:nvPr>
        </p:nvSpPr>
        <p:spPr>
          <a:xfrm>
            <a:off x="1173600" y="2833200"/>
            <a:ext cx="4842000" cy="756000"/>
          </a:xfrm>
        </p:spPr>
        <p:txBody>
          <a:bodyPr/>
          <a:lstStyle>
            <a:lvl1pPr marL="0" indent="0">
              <a:lnSpc>
                <a:spcPct val="90000"/>
              </a:lnSpc>
              <a:spcBef>
                <a:spcPts val="1000"/>
              </a:spcBef>
              <a:buNone/>
              <a:defRPr sz="2000"/>
            </a:lvl1pPr>
            <a:lvl2pPr>
              <a:lnSpc>
                <a:spcPct val="90000"/>
              </a:lnSpc>
              <a:spcBef>
                <a:spcPts val="1000"/>
              </a:spcBef>
              <a:defRPr/>
            </a:lvl2pPr>
            <a:lvl3pPr>
              <a:lnSpc>
                <a:spcPct val="90000"/>
              </a:lnSpc>
              <a:spcBef>
                <a:spcPts val="1000"/>
              </a:spcBef>
              <a:defRPr/>
            </a:lvl3pPr>
            <a:lvl4pPr>
              <a:lnSpc>
                <a:spcPct val="90000"/>
              </a:lnSpc>
              <a:spcBef>
                <a:spcPts val="1000"/>
              </a:spcBef>
              <a:defRPr/>
            </a:lvl4pPr>
            <a:lvl5pPr>
              <a:lnSpc>
                <a:spcPct val="90000"/>
              </a:lnSpc>
              <a:spcBef>
                <a:spcPts val="1000"/>
              </a:spcBef>
              <a:defRPr/>
            </a:lvl5pPr>
          </a:lstStyle>
          <a:p>
            <a:pPr lvl="0"/>
            <a:r>
              <a:rPr lang="en-US"/>
              <a:t>Click to edit Master text styles</a:t>
            </a:r>
          </a:p>
        </p:txBody>
      </p:sp>
      <p:sp>
        <p:nvSpPr>
          <p:cNvPr id="14" name="Picture Placeholder 10" descr="Add description of icon">
            <a:extLst>
              <a:ext uri="{FF2B5EF4-FFF2-40B4-BE49-F238E27FC236}">
                <a16:creationId xmlns:a16="http://schemas.microsoft.com/office/drawing/2014/main" id="{E1F258FF-4B37-4A44-B4C1-D1BA723E389B}"/>
              </a:ext>
            </a:extLst>
          </p:cNvPr>
          <p:cNvSpPr>
            <a:spLocks noGrp="1"/>
          </p:cNvSpPr>
          <p:nvPr>
            <p:ph type="pic" sz="quarter" idx="17" hasCustomPrompt="1"/>
          </p:nvPr>
        </p:nvSpPr>
        <p:spPr>
          <a:xfrm>
            <a:off x="306000" y="3706361"/>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15" name="Text Placeholder 12">
            <a:extLst>
              <a:ext uri="{FF2B5EF4-FFF2-40B4-BE49-F238E27FC236}">
                <a16:creationId xmlns:a16="http://schemas.microsoft.com/office/drawing/2014/main" id="{97407CB3-47A4-4E12-A52E-B93683369F3A}"/>
              </a:ext>
            </a:extLst>
          </p:cNvPr>
          <p:cNvSpPr>
            <a:spLocks noGrp="1"/>
          </p:cNvSpPr>
          <p:nvPr>
            <p:ph type="body" sz="quarter" idx="18"/>
          </p:nvPr>
        </p:nvSpPr>
        <p:spPr>
          <a:xfrm>
            <a:off x="117360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16" name="Picture Placeholder 10" descr="Add description of icon">
            <a:extLst>
              <a:ext uri="{FF2B5EF4-FFF2-40B4-BE49-F238E27FC236}">
                <a16:creationId xmlns:a16="http://schemas.microsoft.com/office/drawing/2014/main" id="{3C5E2EB3-8CF7-45B8-8005-13469FEC529B}"/>
              </a:ext>
            </a:extLst>
          </p:cNvPr>
          <p:cNvSpPr>
            <a:spLocks noGrp="1"/>
          </p:cNvSpPr>
          <p:nvPr>
            <p:ph type="pic" sz="quarter" idx="19" hasCustomPrompt="1"/>
          </p:nvPr>
        </p:nvSpPr>
        <p:spPr>
          <a:xfrm>
            <a:off x="306000" y="4568722"/>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17" name="Text Placeholder 12">
            <a:extLst>
              <a:ext uri="{FF2B5EF4-FFF2-40B4-BE49-F238E27FC236}">
                <a16:creationId xmlns:a16="http://schemas.microsoft.com/office/drawing/2014/main" id="{23DD8221-60E9-48F6-AB0A-24200E19451B}"/>
              </a:ext>
            </a:extLst>
          </p:cNvPr>
          <p:cNvSpPr>
            <a:spLocks noGrp="1"/>
          </p:cNvSpPr>
          <p:nvPr>
            <p:ph type="body" sz="quarter" idx="20"/>
          </p:nvPr>
        </p:nvSpPr>
        <p:spPr>
          <a:xfrm>
            <a:off x="117360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20" name="Picture Placeholder 10" descr="Add description of icon">
            <a:extLst>
              <a:ext uri="{FF2B5EF4-FFF2-40B4-BE49-F238E27FC236}">
                <a16:creationId xmlns:a16="http://schemas.microsoft.com/office/drawing/2014/main" id="{E44E0A33-14B1-4850-90E3-B3F3BB84DDE3}"/>
              </a:ext>
            </a:extLst>
          </p:cNvPr>
          <p:cNvSpPr>
            <a:spLocks noGrp="1"/>
          </p:cNvSpPr>
          <p:nvPr>
            <p:ph type="pic" sz="quarter" idx="21" hasCustomPrompt="1"/>
          </p:nvPr>
        </p:nvSpPr>
        <p:spPr>
          <a:xfrm>
            <a:off x="306000" y="5431082"/>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21" name="Text Placeholder 12">
            <a:extLst>
              <a:ext uri="{FF2B5EF4-FFF2-40B4-BE49-F238E27FC236}">
                <a16:creationId xmlns:a16="http://schemas.microsoft.com/office/drawing/2014/main" id="{CE8EBFC4-167A-4580-99A8-DA37B6E5B938}"/>
              </a:ext>
            </a:extLst>
          </p:cNvPr>
          <p:cNvSpPr>
            <a:spLocks noGrp="1"/>
          </p:cNvSpPr>
          <p:nvPr>
            <p:ph type="body" sz="quarter" idx="22"/>
          </p:nvPr>
        </p:nvSpPr>
        <p:spPr>
          <a:xfrm>
            <a:off x="117360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9" name="Text Placeholder 8">
            <a:extLst>
              <a:ext uri="{FF2B5EF4-FFF2-40B4-BE49-F238E27FC236}">
                <a16:creationId xmlns:a16="http://schemas.microsoft.com/office/drawing/2014/main" id="{2B0C1395-B34F-4803-A4D2-4DA98255D68D}"/>
              </a:ext>
            </a:extLst>
          </p:cNvPr>
          <p:cNvSpPr>
            <a:spLocks noGrp="1"/>
          </p:cNvSpPr>
          <p:nvPr>
            <p:ph type="body" sz="quarter" idx="14"/>
          </p:nvPr>
        </p:nvSpPr>
        <p:spPr>
          <a:xfrm>
            <a:off x="6160390" y="1472400"/>
            <a:ext cx="5709600" cy="1072800"/>
          </a:xfrm>
        </p:spPr>
        <p:txBody>
          <a:bodyPr anchor="b" anchorCtr="0"/>
          <a:lstStyle>
            <a:lvl1pPr marL="0" indent="0">
              <a:buNone/>
              <a:defRPr b="1">
                <a:solidFill>
                  <a:schemeClr val="accent1"/>
                </a:solidFill>
              </a:defRPr>
            </a:lvl1pPr>
          </a:lstStyle>
          <a:p>
            <a:pPr lvl="0"/>
            <a:r>
              <a:rPr lang="en-US"/>
              <a:t>Click to edit Master text styles</a:t>
            </a:r>
          </a:p>
        </p:txBody>
      </p:sp>
      <p:sp>
        <p:nvSpPr>
          <p:cNvPr id="22" name="Picture Placeholder 10" descr="Add description of icon">
            <a:extLst>
              <a:ext uri="{FF2B5EF4-FFF2-40B4-BE49-F238E27FC236}">
                <a16:creationId xmlns:a16="http://schemas.microsoft.com/office/drawing/2014/main" id="{A361E0A4-5EB1-4215-8DC2-CED3494C2D97}"/>
              </a:ext>
            </a:extLst>
          </p:cNvPr>
          <p:cNvSpPr>
            <a:spLocks noGrp="1"/>
          </p:cNvSpPr>
          <p:nvPr>
            <p:ph type="pic" sz="quarter" idx="23" hasCustomPrompt="1"/>
          </p:nvPr>
        </p:nvSpPr>
        <p:spPr>
          <a:xfrm>
            <a:off x="6160390" y="2844000"/>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23" name="Text Placeholder 12">
            <a:extLst>
              <a:ext uri="{FF2B5EF4-FFF2-40B4-BE49-F238E27FC236}">
                <a16:creationId xmlns:a16="http://schemas.microsoft.com/office/drawing/2014/main" id="{42670E9D-A433-4252-83B1-B7A43D93B2DE}"/>
              </a:ext>
            </a:extLst>
          </p:cNvPr>
          <p:cNvSpPr>
            <a:spLocks noGrp="1"/>
          </p:cNvSpPr>
          <p:nvPr>
            <p:ph type="body" sz="quarter" idx="24"/>
          </p:nvPr>
        </p:nvSpPr>
        <p:spPr>
          <a:xfrm>
            <a:off x="7027990" y="2833200"/>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24" name="Picture Placeholder 10" descr="Add description of icon">
            <a:extLst>
              <a:ext uri="{FF2B5EF4-FFF2-40B4-BE49-F238E27FC236}">
                <a16:creationId xmlns:a16="http://schemas.microsoft.com/office/drawing/2014/main" id="{5B3FCA71-4537-495B-80EA-200ED4EC16AD}"/>
              </a:ext>
            </a:extLst>
          </p:cNvPr>
          <p:cNvSpPr>
            <a:spLocks noGrp="1"/>
          </p:cNvSpPr>
          <p:nvPr>
            <p:ph type="pic" sz="quarter" idx="25" hasCustomPrompt="1"/>
          </p:nvPr>
        </p:nvSpPr>
        <p:spPr>
          <a:xfrm>
            <a:off x="6160390" y="3706361"/>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25" name="Text Placeholder 12">
            <a:extLst>
              <a:ext uri="{FF2B5EF4-FFF2-40B4-BE49-F238E27FC236}">
                <a16:creationId xmlns:a16="http://schemas.microsoft.com/office/drawing/2014/main" id="{340D156D-DA34-42DA-9274-A5EDA44D361B}"/>
              </a:ext>
            </a:extLst>
          </p:cNvPr>
          <p:cNvSpPr>
            <a:spLocks noGrp="1"/>
          </p:cNvSpPr>
          <p:nvPr>
            <p:ph type="body" sz="quarter" idx="26"/>
          </p:nvPr>
        </p:nvSpPr>
        <p:spPr>
          <a:xfrm>
            <a:off x="702799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26" name="Picture Placeholder 10" descr="Add description of icon">
            <a:extLst>
              <a:ext uri="{FF2B5EF4-FFF2-40B4-BE49-F238E27FC236}">
                <a16:creationId xmlns:a16="http://schemas.microsoft.com/office/drawing/2014/main" id="{56DD2F7A-B075-4552-B302-F8CDF5BAA4D2}"/>
              </a:ext>
            </a:extLst>
          </p:cNvPr>
          <p:cNvSpPr>
            <a:spLocks noGrp="1"/>
          </p:cNvSpPr>
          <p:nvPr>
            <p:ph type="pic" sz="quarter" idx="27" hasCustomPrompt="1"/>
          </p:nvPr>
        </p:nvSpPr>
        <p:spPr>
          <a:xfrm>
            <a:off x="6160390" y="4568722"/>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27" name="Text Placeholder 12">
            <a:extLst>
              <a:ext uri="{FF2B5EF4-FFF2-40B4-BE49-F238E27FC236}">
                <a16:creationId xmlns:a16="http://schemas.microsoft.com/office/drawing/2014/main" id="{9E881038-0BF1-4AFE-89BF-123DC292976E}"/>
              </a:ext>
            </a:extLst>
          </p:cNvPr>
          <p:cNvSpPr>
            <a:spLocks noGrp="1"/>
          </p:cNvSpPr>
          <p:nvPr>
            <p:ph type="body" sz="quarter" idx="28"/>
          </p:nvPr>
        </p:nvSpPr>
        <p:spPr>
          <a:xfrm>
            <a:off x="702799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28" name="Picture Placeholder 10" descr="Add description of icon">
            <a:extLst>
              <a:ext uri="{FF2B5EF4-FFF2-40B4-BE49-F238E27FC236}">
                <a16:creationId xmlns:a16="http://schemas.microsoft.com/office/drawing/2014/main" id="{7497D6D3-CFF8-46AE-9C49-765B38D3058D}"/>
              </a:ext>
            </a:extLst>
          </p:cNvPr>
          <p:cNvSpPr>
            <a:spLocks noGrp="1"/>
          </p:cNvSpPr>
          <p:nvPr>
            <p:ph type="pic" sz="quarter" idx="29" hasCustomPrompt="1"/>
          </p:nvPr>
        </p:nvSpPr>
        <p:spPr>
          <a:xfrm>
            <a:off x="6160390" y="5431082"/>
            <a:ext cx="748800" cy="748800"/>
          </a:xfrm>
          <a:solidFill>
            <a:schemeClr val="accent1"/>
          </a:solidFill>
        </p:spPr>
        <p:txBody>
          <a:bodyPr/>
          <a:lstStyle>
            <a:lvl1pPr marL="0" indent="0">
              <a:buNone/>
              <a:defRPr sz="1800" b="1">
                <a:solidFill>
                  <a:schemeClr val="bg1"/>
                </a:solidFill>
              </a:defRPr>
            </a:lvl1pPr>
          </a:lstStyle>
          <a:p>
            <a:r>
              <a:rPr lang="en-GB" dirty="0"/>
              <a:t>Icon</a:t>
            </a:r>
          </a:p>
        </p:txBody>
      </p:sp>
      <p:sp>
        <p:nvSpPr>
          <p:cNvPr id="29" name="Text Placeholder 12">
            <a:extLst>
              <a:ext uri="{FF2B5EF4-FFF2-40B4-BE49-F238E27FC236}">
                <a16:creationId xmlns:a16="http://schemas.microsoft.com/office/drawing/2014/main" id="{C807658B-4C02-4D17-91BC-1A29B8317886}"/>
              </a:ext>
            </a:extLst>
          </p:cNvPr>
          <p:cNvSpPr>
            <a:spLocks noGrp="1"/>
          </p:cNvSpPr>
          <p:nvPr>
            <p:ph type="body" sz="quarter" idx="30"/>
          </p:nvPr>
        </p:nvSpPr>
        <p:spPr>
          <a:xfrm>
            <a:off x="702799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p>
        </p:txBody>
      </p:sp>
      <p:sp>
        <p:nvSpPr>
          <p:cNvPr id="4" name="Footer Placeholder 3">
            <a:extLst>
              <a:ext uri="{FF2B5EF4-FFF2-40B4-BE49-F238E27FC236}">
                <a16:creationId xmlns:a16="http://schemas.microsoft.com/office/drawing/2014/main" id="{775061E1-C4EC-4D2B-83A2-B93DC9A97C3D}"/>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endParaRPr lang="en-GB" dirty="0">
              <a:solidFill>
                <a:schemeClr val="tx1">
                  <a:lumMod val="50000"/>
                  <a:lumOff val="50000"/>
                </a:schemeClr>
              </a:solidFill>
            </a:endParaRPr>
          </a:p>
        </p:txBody>
      </p:sp>
      <p:sp>
        <p:nvSpPr>
          <p:cNvPr id="3" name="Date Placeholder 2">
            <a:extLst>
              <a:ext uri="{FF2B5EF4-FFF2-40B4-BE49-F238E27FC236}">
                <a16:creationId xmlns:a16="http://schemas.microsoft.com/office/drawing/2014/main" id="{A0380F02-06A0-42B8-BA2D-6D55141D9386}"/>
              </a:ext>
            </a:extLst>
          </p:cNvPr>
          <p:cNvSpPr>
            <a:spLocks noGrp="1"/>
          </p:cNvSpPr>
          <p:nvPr>
            <p:ph type="dt" sz="half" idx="10"/>
          </p:nvPr>
        </p:nvSpPr>
        <p:spPr/>
        <p:txBody>
          <a:bodyPr/>
          <a:lstStyle/>
          <a:p>
            <a:fld id="{DC13AD85-CE77-4F8C-BEB7-3D123B861324}" type="datetime1">
              <a:rPr lang="en-GB" smtClean="0"/>
              <a:t>08/09/2022</a:t>
            </a:fld>
            <a:endParaRPr lang="en-GB" dirty="0"/>
          </a:p>
        </p:txBody>
      </p:sp>
      <p:sp>
        <p:nvSpPr>
          <p:cNvPr id="5" name="Slide Number Placeholder 4">
            <a:extLst>
              <a:ext uri="{FF2B5EF4-FFF2-40B4-BE49-F238E27FC236}">
                <a16:creationId xmlns:a16="http://schemas.microsoft.com/office/drawing/2014/main" id="{584BE84B-A188-4496-8E34-7FC2AFC34CA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cxnSp>
        <p:nvCxnSpPr>
          <p:cNvPr id="30" name="Straight Connector 29">
            <a:extLst>
              <a:ext uri="{FF2B5EF4-FFF2-40B4-BE49-F238E27FC236}">
                <a16:creationId xmlns:a16="http://schemas.microsoft.com/office/drawing/2014/main" id="{F525F55F-F1F9-478C-A34D-646D5FA7DD8C}"/>
              </a:ext>
              <a:ext uri="{C183D7F6-B498-43B3-948B-1728B52AA6E4}">
                <adec:decorative xmlns:adec="http://schemas.microsoft.com/office/drawing/2017/decorative" val="1"/>
              </a:ext>
            </a:extLst>
          </p:cNvPr>
          <p:cNvCxnSpPr>
            <a:cxnSpLocks/>
          </p:cNvCxnSpPr>
          <p:nvPr userDrawn="1"/>
        </p:nvCxnSpPr>
        <p:spPr>
          <a:xfrm>
            <a:off x="304799" y="2689314"/>
            <a:ext cx="11565191" cy="0"/>
          </a:xfrm>
          <a:prstGeom prst="line">
            <a:avLst/>
          </a:prstGeom>
          <a:ln w="38100">
            <a:solidFill>
              <a:srgbClr val="0048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44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full-pag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F6EA-4ABA-49B3-BE76-BD774DFEC68F}"/>
              </a:ext>
            </a:extLst>
          </p:cNvPr>
          <p:cNvSpPr>
            <a:spLocks noGrp="1"/>
          </p:cNvSpPr>
          <p:nvPr>
            <p:ph type="title"/>
          </p:nvPr>
        </p:nvSpPr>
        <p:spPr>
          <a:xfrm>
            <a:off x="306000" y="251649"/>
            <a:ext cx="11552400" cy="830676"/>
          </a:xfrm>
        </p:spPr>
        <p:txBody>
          <a:bodyPr/>
          <a:lstStyle>
            <a:lvl1pPr>
              <a:defRPr>
                <a:solidFill>
                  <a:schemeClr val="tx1"/>
                </a:solidFill>
              </a:defRPr>
            </a:lvl1pPr>
          </a:lstStyle>
          <a:p>
            <a:r>
              <a:rPr lang="en-US"/>
              <a:t>Click to edit Master title style</a:t>
            </a:r>
            <a:endParaRPr lang="en-GB" dirty="0"/>
          </a:p>
        </p:txBody>
      </p:sp>
      <p:sp>
        <p:nvSpPr>
          <p:cNvPr id="7" name="Text Placeholder 6">
            <a:extLst>
              <a:ext uri="{FF2B5EF4-FFF2-40B4-BE49-F238E27FC236}">
                <a16:creationId xmlns:a16="http://schemas.microsoft.com/office/drawing/2014/main" id="{4A5EA239-AA2E-48E8-99A7-42CEED80F84B}"/>
              </a:ext>
            </a:extLst>
          </p:cNvPr>
          <p:cNvSpPr>
            <a:spLocks noGrp="1"/>
          </p:cNvSpPr>
          <p:nvPr>
            <p:ph type="body" sz="quarter" idx="13"/>
          </p:nvPr>
        </p:nvSpPr>
        <p:spPr>
          <a:xfrm>
            <a:off x="306000" y="1263100"/>
            <a:ext cx="11552238" cy="619200"/>
          </a:xfrm>
        </p:spPr>
        <p:txBody>
          <a:bodyPr/>
          <a:lstStyle>
            <a:lvl1pPr marL="0" indent="0">
              <a:buNone/>
              <a:defRPr sz="1800" b="1">
                <a:solidFill>
                  <a:schemeClr val="accent1"/>
                </a:solidFill>
              </a:defRPr>
            </a:lvl1pPr>
          </a:lstStyle>
          <a:p>
            <a:pPr lvl="0"/>
            <a:r>
              <a:rPr lang="en-US"/>
              <a:t>Click to edit Master text styles</a:t>
            </a:r>
          </a:p>
        </p:txBody>
      </p:sp>
      <p:sp>
        <p:nvSpPr>
          <p:cNvPr id="9" name="Content Placeholder 8">
            <a:extLst>
              <a:ext uri="{FF2B5EF4-FFF2-40B4-BE49-F238E27FC236}">
                <a16:creationId xmlns:a16="http://schemas.microsoft.com/office/drawing/2014/main" id="{41190B89-ECB1-4F74-A404-532C7BBA8826}"/>
              </a:ext>
            </a:extLst>
          </p:cNvPr>
          <p:cNvSpPr>
            <a:spLocks noGrp="1"/>
          </p:cNvSpPr>
          <p:nvPr>
            <p:ph sz="quarter" idx="14"/>
          </p:nvPr>
        </p:nvSpPr>
        <p:spPr>
          <a:xfrm>
            <a:off x="301625" y="1992313"/>
            <a:ext cx="11552238" cy="4186237"/>
          </a:xfrm>
        </p:spPr>
        <p:txBody>
          <a:bodyPr/>
          <a:lstStyle>
            <a:lvl1pPr marL="0" indent="0">
              <a:buNone/>
              <a:defRPr/>
            </a:lvl1pPr>
          </a:lstStyle>
          <a:p>
            <a:pPr lvl="0"/>
            <a:r>
              <a:rPr lang="en-US"/>
              <a:t>Click to edit Master text styles</a:t>
            </a:r>
          </a:p>
        </p:txBody>
      </p:sp>
      <p:sp>
        <p:nvSpPr>
          <p:cNvPr id="4" name="Footer Placeholder 3">
            <a:extLst>
              <a:ext uri="{FF2B5EF4-FFF2-40B4-BE49-F238E27FC236}">
                <a16:creationId xmlns:a16="http://schemas.microsoft.com/office/drawing/2014/main" id="{6C303193-AE40-4EC6-8BF8-CCC2ADDD4733}"/>
              </a:ext>
            </a:extLst>
          </p:cNvPr>
          <p:cNvSpPr>
            <a:spLocks noGrp="1"/>
          </p:cNvSpPr>
          <p:nvPr>
            <p:ph type="ftr" sz="quarter" idx="11"/>
          </p:nvPr>
        </p:nvSpPr>
        <p:spPr/>
        <p:txBody>
          <a:bodyPr/>
          <a:lstStyle/>
          <a:p>
            <a:r>
              <a:rPr lang="en-GB" dirty="0">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DEF239-E34A-4E55-8538-4BB977D7E6CB}"/>
              </a:ext>
            </a:extLst>
          </p:cNvPr>
          <p:cNvSpPr>
            <a:spLocks noGrp="1"/>
          </p:cNvSpPr>
          <p:nvPr>
            <p:ph type="dt" sz="half" idx="10"/>
          </p:nvPr>
        </p:nvSpPr>
        <p:spPr/>
        <p:txBody>
          <a:bodyPr/>
          <a:lstStyle/>
          <a:p>
            <a:fld id="{DC13AD85-CE77-4F8C-BEB7-3D123B861324}" type="datetime1">
              <a:rPr lang="en-GB" smtClean="0"/>
              <a:t>08/09/2022</a:t>
            </a:fld>
            <a:endParaRPr lang="en-GB" dirty="0"/>
          </a:p>
        </p:txBody>
      </p:sp>
      <p:sp>
        <p:nvSpPr>
          <p:cNvPr id="5" name="Slide Number Placeholder 4">
            <a:extLst>
              <a:ext uri="{FF2B5EF4-FFF2-40B4-BE49-F238E27FC236}">
                <a16:creationId xmlns:a16="http://schemas.microsoft.com/office/drawing/2014/main" id="{A561B4F5-114B-4B4F-B93B-3A1A5C3926DF}"/>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spTree>
    <p:extLst>
      <p:ext uri="{BB962C8B-B14F-4D97-AF65-F5344CB8AC3E}">
        <p14:creationId xmlns:p14="http://schemas.microsoft.com/office/powerpoint/2010/main" val="2464396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columns of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4CE7-A7CC-4F45-B88D-D88A615B1AA4}"/>
              </a:ext>
            </a:extLst>
          </p:cNvPr>
          <p:cNvSpPr>
            <a:spLocks noGrp="1"/>
          </p:cNvSpPr>
          <p:nvPr>
            <p:ph type="title"/>
          </p:nvPr>
        </p:nvSpPr>
        <p:spPr>
          <a:xfrm>
            <a:off x="306000" y="252000"/>
            <a:ext cx="11552400" cy="831600"/>
          </a:xfrm>
        </p:spPr>
        <p:txBody>
          <a:bodyPr/>
          <a:lstStyle>
            <a:lvl1pPr>
              <a:defRPr>
                <a:solidFill>
                  <a:schemeClr val="tx1"/>
                </a:solidFill>
              </a:defRPr>
            </a:lvl1pPr>
          </a:lstStyle>
          <a:p>
            <a:r>
              <a:rPr lang="en-US"/>
              <a:t>Click to edit Master title style</a:t>
            </a:r>
            <a:endParaRPr lang="en-GB" dirty="0"/>
          </a:p>
        </p:txBody>
      </p:sp>
      <p:sp>
        <p:nvSpPr>
          <p:cNvPr id="9" name="Text Placeholder 8">
            <a:extLst>
              <a:ext uri="{FF2B5EF4-FFF2-40B4-BE49-F238E27FC236}">
                <a16:creationId xmlns:a16="http://schemas.microsoft.com/office/drawing/2014/main" id="{CF6485FC-04C8-417A-910C-DC19B9780AE1}"/>
              </a:ext>
            </a:extLst>
          </p:cNvPr>
          <p:cNvSpPr>
            <a:spLocks noGrp="1"/>
          </p:cNvSpPr>
          <p:nvPr>
            <p:ph type="body" sz="quarter" idx="13"/>
          </p:nvPr>
        </p:nvSpPr>
        <p:spPr>
          <a:xfrm>
            <a:off x="306000" y="1263100"/>
            <a:ext cx="11552400" cy="619200"/>
          </a:xfrm>
        </p:spPr>
        <p:txBody>
          <a:bodyPr numCol="4" spcCol="360000"/>
          <a:lstStyle>
            <a:lvl1pPr marL="0" indent="0">
              <a:buNone/>
              <a:defRPr b="1">
                <a:solidFill>
                  <a:schemeClr val="accent1"/>
                </a:solidFill>
              </a:defRPr>
            </a:lvl1pPr>
          </a:lstStyle>
          <a:p>
            <a:pPr lvl="0"/>
            <a:r>
              <a:rPr lang="en-US"/>
              <a:t>Click to edit Master text styles</a:t>
            </a:r>
          </a:p>
        </p:txBody>
      </p:sp>
      <p:sp>
        <p:nvSpPr>
          <p:cNvPr id="11" name="Text Placeholder 10">
            <a:extLst>
              <a:ext uri="{FF2B5EF4-FFF2-40B4-BE49-F238E27FC236}">
                <a16:creationId xmlns:a16="http://schemas.microsoft.com/office/drawing/2014/main" id="{02539B90-4B1F-46A3-9681-539EC8E93C96}"/>
              </a:ext>
            </a:extLst>
          </p:cNvPr>
          <p:cNvSpPr>
            <a:spLocks noGrp="1"/>
          </p:cNvSpPr>
          <p:nvPr>
            <p:ph type="body" sz="quarter" idx="14"/>
          </p:nvPr>
        </p:nvSpPr>
        <p:spPr>
          <a:xfrm>
            <a:off x="306163" y="2063075"/>
            <a:ext cx="11552237" cy="4115475"/>
          </a:xfrm>
        </p:spPr>
        <p:txBody>
          <a:bodyPr numCol="4" spcCol="360000"/>
          <a:lstStyle>
            <a:lvl1pPr marL="0" indent="0">
              <a:buNone/>
              <a:defRPr sz="2400"/>
            </a:lvl1pPr>
            <a:lvl2pPr marL="234000">
              <a:defRPr/>
            </a:lvl2pPr>
            <a:lvl3pPr marL="468000">
              <a:defRPr/>
            </a:lvl3pPr>
            <a:lvl4pPr marL="702000">
              <a:defRPr/>
            </a:lvl4pPr>
            <a:lvl5pPr marL="936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a:extLst>
              <a:ext uri="{FF2B5EF4-FFF2-40B4-BE49-F238E27FC236}">
                <a16:creationId xmlns:a16="http://schemas.microsoft.com/office/drawing/2014/main" id="{2765B127-697A-4225-9EDD-070A53F178AF}"/>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endParaRPr lang="en-GB" dirty="0">
              <a:solidFill>
                <a:schemeClr val="tx1">
                  <a:lumMod val="50000"/>
                  <a:lumOff val="50000"/>
                </a:schemeClr>
              </a:solidFill>
            </a:endParaRPr>
          </a:p>
        </p:txBody>
      </p:sp>
      <p:sp>
        <p:nvSpPr>
          <p:cNvPr id="3" name="Date Placeholder 2">
            <a:extLst>
              <a:ext uri="{FF2B5EF4-FFF2-40B4-BE49-F238E27FC236}">
                <a16:creationId xmlns:a16="http://schemas.microsoft.com/office/drawing/2014/main" id="{0BDFDC0C-8B72-418E-AE56-392077E66C53}"/>
              </a:ext>
            </a:extLst>
          </p:cNvPr>
          <p:cNvSpPr>
            <a:spLocks noGrp="1"/>
          </p:cNvSpPr>
          <p:nvPr>
            <p:ph type="dt" sz="half" idx="10"/>
          </p:nvPr>
        </p:nvSpPr>
        <p:spPr/>
        <p:txBody>
          <a:bodyPr/>
          <a:lstStyle/>
          <a:p>
            <a:fld id="{DC13AD85-CE77-4F8C-BEB7-3D123B861324}" type="datetime1">
              <a:rPr lang="en-GB" smtClean="0"/>
              <a:t>08/09/2022</a:t>
            </a:fld>
            <a:endParaRPr lang="en-GB" dirty="0"/>
          </a:p>
        </p:txBody>
      </p:sp>
      <p:sp>
        <p:nvSpPr>
          <p:cNvPr id="5" name="Slide Number Placeholder 4">
            <a:extLst>
              <a:ext uri="{FF2B5EF4-FFF2-40B4-BE49-F238E27FC236}">
                <a16:creationId xmlns:a16="http://schemas.microsoft.com/office/drawing/2014/main" id="{70DAE4EB-8737-404F-8267-D29E4DAE9514}"/>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spTree>
    <p:extLst>
      <p:ext uri="{BB962C8B-B14F-4D97-AF65-F5344CB8AC3E}">
        <p14:creationId xmlns:p14="http://schemas.microsoft.com/office/powerpoint/2010/main" val="2838700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1D49-D8D5-41C3-B16D-BF857BF84213}"/>
              </a:ext>
            </a:extLst>
          </p:cNvPr>
          <p:cNvSpPr>
            <a:spLocks noGrp="1"/>
          </p:cNvSpPr>
          <p:nvPr>
            <p:ph type="title"/>
          </p:nvPr>
        </p:nvSpPr>
        <p:spPr>
          <a:xfrm>
            <a:off x="579600" y="4116790"/>
            <a:ext cx="2689200" cy="2476800"/>
          </a:xfrm>
        </p:spPr>
        <p:txBody>
          <a:bodyPr lIns="0" bIns="46800" anchor="t" anchorCtr="0"/>
          <a:lstStyle>
            <a:lvl1pPr>
              <a:lnSpc>
                <a:spcPct val="100000"/>
              </a:lnSpc>
              <a:defRPr sz="1200" b="0">
                <a:solidFill>
                  <a:schemeClr val="bg1"/>
                </a:solidFill>
              </a:defRPr>
            </a:lvl1pPr>
          </a:lstStyle>
          <a:p>
            <a:r>
              <a:rPr lang="en-US"/>
              <a:t>Click to edit Master title style</a:t>
            </a:r>
            <a:endParaRPr lang="en-GB" dirty="0"/>
          </a:p>
        </p:txBody>
      </p:sp>
      <p:sp>
        <p:nvSpPr>
          <p:cNvPr id="7" name="Text Placeholder 6">
            <a:extLst>
              <a:ext uri="{FF2B5EF4-FFF2-40B4-BE49-F238E27FC236}">
                <a16:creationId xmlns:a16="http://schemas.microsoft.com/office/drawing/2014/main" id="{50FA85D0-7C53-42AD-A812-61153B1DCB4E}"/>
              </a:ext>
            </a:extLst>
          </p:cNvPr>
          <p:cNvSpPr>
            <a:spLocks noGrp="1"/>
          </p:cNvSpPr>
          <p:nvPr>
            <p:ph type="body" sz="quarter" idx="10"/>
          </p:nvPr>
        </p:nvSpPr>
        <p:spPr>
          <a:xfrm>
            <a:off x="3276000" y="4115502"/>
            <a:ext cx="3459600" cy="2478088"/>
          </a:xfrm>
        </p:spPr>
        <p:txBody>
          <a:bodyPr lIns="0" tIns="46800"/>
          <a:lstStyle>
            <a:lvl1pPr marL="0" indent="0">
              <a:lnSpc>
                <a:spcPct val="100000"/>
              </a:lnSpc>
              <a:spcBef>
                <a:spcPts val="0"/>
              </a:spcBef>
              <a:buNone/>
              <a:defRPr sz="120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664138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085-0326-4C93-AD8C-479C72ED0EFD}"/>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AAFC9-35CA-42B6-B07C-0BACF3167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B15607FE-3094-4C49-B924-D15AE623B339}"/>
              </a:ext>
            </a:extLst>
          </p:cNvPr>
          <p:cNvSpPr>
            <a:spLocks noGrp="1"/>
          </p:cNvSpPr>
          <p:nvPr>
            <p:ph type="ftr" sz="quarter" idx="11"/>
          </p:nvPr>
        </p:nvSpPr>
        <p:spPr/>
        <p:txBody>
          <a:bodyPr/>
          <a:lstStyle/>
          <a:p>
            <a:r>
              <a:rPr lang="en-GB"/>
              <a:t>Produced by Essex County Council Strategy Insight and Engagement</a:t>
            </a:r>
          </a:p>
        </p:txBody>
      </p:sp>
      <p:sp>
        <p:nvSpPr>
          <p:cNvPr id="4" name="Date Placeholder 3">
            <a:extLst>
              <a:ext uri="{FF2B5EF4-FFF2-40B4-BE49-F238E27FC236}">
                <a16:creationId xmlns:a16="http://schemas.microsoft.com/office/drawing/2014/main" id="{FAD3546D-93EF-4729-B2C4-38BC13587EBF}"/>
              </a:ext>
            </a:extLst>
          </p:cNvPr>
          <p:cNvSpPr>
            <a:spLocks noGrp="1"/>
          </p:cNvSpPr>
          <p:nvPr>
            <p:ph type="dt" sz="half" idx="10"/>
          </p:nvPr>
        </p:nvSpPr>
        <p:spPr/>
        <p:txBody>
          <a:bodyPr/>
          <a:lstStyle/>
          <a:p>
            <a:fld id="{114C472B-89C8-4DED-A734-C6F534D4F85F}" type="datetime1">
              <a:rPr lang="en-GB" smtClean="0"/>
              <a:t>08/09/2022</a:t>
            </a:fld>
            <a:endParaRPr lang="en-GB"/>
          </a:p>
        </p:txBody>
      </p:sp>
      <p:sp>
        <p:nvSpPr>
          <p:cNvPr id="6" name="Slide Number Placeholder 5">
            <a:extLst>
              <a:ext uri="{FF2B5EF4-FFF2-40B4-BE49-F238E27FC236}">
                <a16:creationId xmlns:a16="http://schemas.microsoft.com/office/drawing/2014/main" id="{5B06779C-2AF6-46D0-BB9C-31136A77806E}"/>
              </a:ext>
            </a:extLst>
          </p:cNvPr>
          <p:cNvSpPr>
            <a:spLocks noGrp="1"/>
          </p:cNvSpPr>
          <p:nvPr>
            <p:ph type="sldNum" sz="quarter" idx="12"/>
          </p:nvPr>
        </p:nvSpPr>
        <p:spPr/>
        <p:txBody>
          <a:bodyPr/>
          <a:lstStyle/>
          <a:p>
            <a:r>
              <a:rPr lang="en-GB" dirty="0"/>
              <a:t>|   </a:t>
            </a:r>
            <a:fld id="{5898CC38-F149-5B45-A1B4-290B41364A0C}" type="slidenum">
              <a:rPr lang="en-GB" smtClean="0"/>
              <a:pPr/>
              <a:t>‹#›</a:t>
            </a:fld>
            <a:endParaRPr lang="en-GB" dirty="0"/>
          </a:p>
        </p:txBody>
      </p:sp>
    </p:spTree>
    <p:extLst>
      <p:ext uri="{BB962C8B-B14F-4D97-AF65-F5344CB8AC3E}">
        <p14:creationId xmlns:p14="http://schemas.microsoft.com/office/powerpoint/2010/main" val="1673998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A4DE-FDA8-433B-936F-8B88A250B0B4}"/>
              </a:ext>
            </a:extLst>
          </p:cNvPr>
          <p:cNvSpPr>
            <a:spLocks noGrp="1"/>
          </p:cNvSpPr>
          <p:nvPr>
            <p:ph type="title"/>
          </p:nvPr>
        </p:nvSpPr>
        <p:spPr>
          <a:xfrm>
            <a:off x="306000" y="252000"/>
            <a:ext cx="11552400" cy="820800"/>
          </a:xfrm>
        </p:spPr>
        <p:txBody>
          <a:body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2BC62E7F-1D86-434D-8B70-42729D5D747D}"/>
              </a:ext>
            </a:extLst>
          </p:cNvPr>
          <p:cNvSpPr>
            <a:spLocks noGrp="1"/>
          </p:cNvSpPr>
          <p:nvPr>
            <p:ph type="dt" sz="half" idx="10"/>
          </p:nvPr>
        </p:nvSpPr>
        <p:spPr/>
        <p:txBody>
          <a:bodyPr/>
          <a:lstStyle/>
          <a:p>
            <a:fld id="{DC13AD85-CE77-4F8C-BEB7-3D123B861324}" type="datetime1">
              <a:rPr lang="en-GB" smtClean="0"/>
              <a:t>08/09/2022</a:t>
            </a:fld>
            <a:endParaRPr lang="en-GB" dirty="0"/>
          </a:p>
        </p:txBody>
      </p:sp>
      <p:sp>
        <p:nvSpPr>
          <p:cNvPr id="4" name="Footer Placeholder 3">
            <a:extLst>
              <a:ext uri="{FF2B5EF4-FFF2-40B4-BE49-F238E27FC236}">
                <a16:creationId xmlns:a16="http://schemas.microsoft.com/office/drawing/2014/main" id="{0FF7BD44-4FD0-44F4-9561-331F9ACDE1B5}"/>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endParaRPr lang="en-GB" dirty="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42F1C60A-1542-4599-B89C-D00423F08EA6}"/>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sp>
        <p:nvSpPr>
          <p:cNvPr id="7" name="Content Placeholder 6">
            <a:extLst>
              <a:ext uri="{FF2B5EF4-FFF2-40B4-BE49-F238E27FC236}">
                <a16:creationId xmlns:a16="http://schemas.microsoft.com/office/drawing/2014/main" id="{F8234D8F-3656-478D-B853-28E4F20B3849}"/>
              </a:ext>
            </a:extLst>
          </p:cNvPr>
          <p:cNvSpPr>
            <a:spLocks noGrp="1"/>
          </p:cNvSpPr>
          <p:nvPr>
            <p:ph sz="quarter" idx="13"/>
          </p:nvPr>
        </p:nvSpPr>
        <p:spPr>
          <a:xfrm>
            <a:off x="3060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id="{5D7241E3-D385-4DC5-A238-8CF214F6B7E5}"/>
              </a:ext>
            </a:extLst>
          </p:cNvPr>
          <p:cNvSpPr>
            <a:spLocks noGrp="1"/>
          </p:cNvSpPr>
          <p:nvPr>
            <p:ph sz="quarter" idx="14"/>
          </p:nvPr>
        </p:nvSpPr>
        <p:spPr>
          <a:xfrm>
            <a:off x="64296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7373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5C9A-39FD-4C1E-957B-F78737A906F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71C1A537-2F94-4FAC-8D45-F4C82F94C060}"/>
              </a:ext>
            </a:extLst>
          </p:cNvPr>
          <p:cNvSpPr>
            <a:spLocks noGrp="1"/>
          </p:cNvSpPr>
          <p:nvPr>
            <p:ph type="ftr" sz="quarter" idx="11"/>
          </p:nvPr>
        </p:nvSpPr>
        <p:spPr/>
        <p:txBody>
          <a:body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A5F9823A-8CF6-40A6-A585-A1978389FCFE}"/>
              </a:ext>
            </a:extLst>
          </p:cNvPr>
          <p:cNvSpPr>
            <a:spLocks noGrp="1"/>
          </p:cNvSpPr>
          <p:nvPr>
            <p:ph type="dt" sz="half" idx="10"/>
          </p:nvPr>
        </p:nvSpPr>
        <p:spPr/>
        <p:txBody>
          <a:bodyPr/>
          <a:lstStyle/>
          <a:p>
            <a:fld id="{ECC93721-0044-48DD-814F-4E40BD433741}" type="datetime1">
              <a:rPr lang="en-GB" smtClean="0"/>
              <a:t>08/09/2022</a:t>
            </a:fld>
            <a:endParaRPr lang="en-GB"/>
          </a:p>
        </p:txBody>
      </p:sp>
      <p:sp>
        <p:nvSpPr>
          <p:cNvPr id="5" name="Slide Number Placeholder 4">
            <a:extLst>
              <a:ext uri="{FF2B5EF4-FFF2-40B4-BE49-F238E27FC236}">
                <a16:creationId xmlns:a16="http://schemas.microsoft.com/office/drawing/2014/main" id="{8C5194AF-515B-4CA1-965F-3888279B4867}"/>
              </a:ext>
            </a:extLst>
          </p:cNvPr>
          <p:cNvSpPr>
            <a:spLocks noGrp="1"/>
          </p:cNvSpPr>
          <p:nvPr>
            <p:ph type="sldNum" sz="quarter" idx="12"/>
          </p:nvPr>
        </p:nvSpPr>
        <p:spPr/>
        <p:txBody>
          <a:bodyPr/>
          <a:lstStyle/>
          <a:p>
            <a:r>
              <a:rPr lang="en-GB" dirty="0"/>
              <a:t>|   </a:t>
            </a:r>
            <a:fld id="{5898CC38-F149-5B45-A1B4-290B41364A0C}" type="slidenum">
              <a:rPr lang="en-GB" smtClean="0"/>
              <a:pPr/>
              <a:t>‹#›</a:t>
            </a:fld>
            <a:endParaRPr lang="en-GB" dirty="0"/>
          </a:p>
        </p:txBody>
      </p:sp>
    </p:spTree>
    <p:extLst>
      <p:ext uri="{BB962C8B-B14F-4D97-AF65-F5344CB8AC3E}">
        <p14:creationId xmlns:p14="http://schemas.microsoft.com/office/powerpoint/2010/main" val="345259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47799D5-9C64-4C44-B0E6-C22AEFC93ADF}"/>
              </a:ext>
            </a:extLst>
          </p:cNvPr>
          <p:cNvSpPr>
            <a:spLocks noGrp="1"/>
          </p:cNvSpPr>
          <p:nvPr>
            <p:ph type="ftr" sz="quarter" idx="11"/>
          </p:nvPr>
        </p:nvSpPr>
        <p:spPr/>
        <p:txBody>
          <a:bodyPr/>
          <a:lstStyle/>
          <a:p>
            <a:r>
              <a:rPr lang="en-GB"/>
              <a:t>Produced by Essex County Council Strategy Insight and Engagement</a:t>
            </a:r>
          </a:p>
        </p:txBody>
      </p:sp>
      <p:sp>
        <p:nvSpPr>
          <p:cNvPr id="2" name="Date Placeholder 1">
            <a:extLst>
              <a:ext uri="{FF2B5EF4-FFF2-40B4-BE49-F238E27FC236}">
                <a16:creationId xmlns:a16="http://schemas.microsoft.com/office/drawing/2014/main" id="{F6AAC231-7279-49D8-BFD3-85BD6399BA8D}"/>
              </a:ext>
            </a:extLst>
          </p:cNvPr>
          <p:cNvSpPr>
            <a:spLocks noGrp="1"/>
          </p:cNvSpPr>
          <p:nvPr>
            <p:ph type="dt" sz="half" idx="10"/>
          </p:nvPr>
        </p:nvSpPr>
        <p:spPr/>
        <p:txBody>
          <a:bodyPr/>
          <a:lstStyle/>
          <a:p>
            <a:fld id="{E2CA4203-B1B6-42D7-86AB-DFB99C81B19A}" type="datetime1">
              <a:rPr lang="en-GB" smtClean="0"/>
              <a:t>08/09/2022</a:t>
            </a:fld>
            <a:endParaRPr lang="en-GB"/>
          </a:p>
        </p:txBody>
      </p:sp>
      <p:sp>
        <p:nvSpPr>
          <p:cNvPr id="4" name="Slide Number Placeholder 3">
            <a:extLst>
              <a:ext uri="{FF2B5EF4-FFF2-40B4-BE49-F238E27FC236}">
                <a16:creationId xmlns:a16="http://schemas.microsoft.com/office/drawing/2014/main" id="{7F2B58F9-C300-4062-9D38-E1F291F46978}"/>
              </a:ext>
            </a:extLst>
          </p:cNvPr>
          <p:cNvSpPr>
            <a:spLocks noGrp="1"/>
          </p:cNvSpPr>
          <p:nvPr>
            <p:ph type="sldNum" sz="quarter" idx="12"/>
          </p:nvPr>
        </p:nvSpPr>
        <p:spPr/>
        <p:txBody>
          <a:bodyPr/>
          <a:lstStyle/>
          <a:p>
            <a:r>
              <a:rPr lang="en-GB" dirty="0"/>
              <a:t>|   </a:t>
            </a:r>
            <a:fld id="{5898CC38-F149-5B45-A1B4-290B41364A0C}" type="slidenum">
              <a:rPr lang="en-GB" smtClean="0"/>
              <a:pPr/>
              <a:t>‹#›</a:t>
            </a:fld>
            <a:endParaRPr lang="en-GB" dirty="0"/>
          </a:p>
        </p:txBody>
      </p:sp>
    </p:spTree>
    <p:extLst>
      <p:ext uri="{BB962C8B-B14F-4D97-AF65-F5344CB8AC3E}">
        <p14:creationId xmlns:p14="http://schemas.microsoft.com/office/powerpoint/2010/main" val="2679932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D00F44"/>
        </a:solidFill>
        <a:effectLst/>
      </p:bgPr>
    </p:bg>
    <p:spTree>
      <p:nvGrpSpPr>
        <p:cNvPr id="1" name=""/>
        <p:cNvGrpSpPr/>
        <p:nvPr/>
      </p:nvGrpSpPr>
      <p:grpSpPr>
        <a:xfrm>
          <a:off x="0" y="0"/>
          <a:ext cx="0" cy="0"/>
          <a:chOff x="0" y="0"/>
          <a:chExt cx="0" cy="0"/>
        </a:xfrm>
      </p:grpSpPr>
      <p:pic>
        <p:nvPicPr>
          <p:cNvPr id="10" name="Picture 2" descr="Image result for essex county council logo">
            <a:extLst>
              <a:ext uri="{FF2B5EF4-FFF2-40B4-BE49-F238E27FC236}">
                <a16:creationId xmlns:a16="http://schemas.microsoft.com/office/drawing/2014/main" id="{2AC15952-93F3-44F0-AD1C-F1F18DFAA2D0}"/>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2220" t="14271" r="32563" b="33892"/>
          <a:stretch/>
        </p:blipFill>
        <p:spPr bwMode="auto">
          <a:xfrm>
            <a:off x="6671388" y="1201344"/>
            <a:ext cx="5040000" cy="4455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630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4C12FC32-9AA5-4F65-81D9-441DEA30C459}"/>
              </a:ext>
            </a:extLst>
          </p:cNvPr>
          <p:cNvSpPr txBox="1">
            <a:spLocks/>
          </p:cNvSpPr>
          <p:nvPr userDrawn="1"/>
        </p:nvSpPr>
        <p:spPr>
          <a:xfrm>
            <a:off x="7388697" y="6538913"/>
            <a:ext cx="4140338" cy="162000"/>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lang="en-US"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rgbClr val="000000">
                    <a:alpha val="50000"/>
                  </a:srgbClr>
                </a:solidFill>
                <a:effectLst/>
                <a:uLnTx/>
                <a:uFillTx/>
                <a:latin typeface="+mj-lt"/>
              </a:rPr>
              <a:t>Copyright © 2020 Essex County Council. All rights reserved.</a:t>
            </a:r>
          </a:p>
        </p:txBody>
      </p:sp>
      <p:sp>
        <p:nvSpPr>
          <p:cNvPr id="9" name="Slide Number Placeholder 2">
            <a:extLst>
              <a:ext uri="{FF2B5EF4-FFF2-40B4-BE49-F238E27FC236}">
                <a16:creationId xmlns:a16="http://schemas.microsoft.com/office/drawing/2014/main" id="{F59DBA46-6B40-47CA-AC70-B910C606AA95}"/>
              </a:ext>
            </a:extLst>
          </p:cNvPr>
          <p:cNvSpPr txBox="1">
            <a:spLocks/>
          </p:cNvSpPr>
          <p:nvPr userDrawn="1"/>
        </p:nvSpPr>
        <p:spPr>
          <a:xfrm flipH="1">
            <a:off x="11612463" y="6538988"/>
            <a:ext cx="216000" cy="161925"/>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CBDC3A-D49F-4631-A8C7-55D59B33E5FA}" type="slidenum">
              <a:rPr kumimoji="0" lang="en-US" sz="700" b="0" i="0" u="none" strike="noStrike" kern="1200" cap="none" spc="0" normalizeH="0" baseline="0" noProof="0" smtClean="0">
                <a:ln>
                  <a:noFill/>
                </a:ln>
                <a:solidFill>
                  <a:srgbClr val="000000">
                    <a:alpha val="50000"/>
                  </a:srgbClr>
                </a:solidFill>
                <a:effectLst/>
                <a:uLnTx/>
                <a:uFillTx/>
                <a:latin typeface="+mj-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dirty="0">
              <a:ln>
                <a:noFill/>
              </a:ln>
              <a:solidFill>
                <a:srgbClr val="000000">
                  <a:alpha val="50000"/>
                </a:srgbClr>
              </a:solidFill>
              <a:effectLst/>
              <a:uLnTx/>
              <a:uFillTx/>
              <a:latin typeface="+mj-lt"/>
            </a:endParaRPr>
          </a:p>
        </p:txBody>
      </p:sp>
      <p:sp>
        <p:nvSpPr>
          <p:cNvPr id="10" name="Title 2">
            <a:extLst>
              <a:ext uri="{FF2B5EF4-FFF2-40B4-BE49-F238E27FC236}">
                <a16:creationId xmlns:a16="http://schemas.microsoft.com/office/drawing/2014/main" id="{17E9B760-8660-42A6-8BB2-81EFC880CF0E}"/>
              </a:ext>
            </a:extLst>
          </p:cNvPr>
          <p:cNvSpPr txBox="1">
            <a:spLocks/>
          </p:cNvSpPr>
          <p:nvPr userDrawn="1"/>
        </p:nvSpPr>
        <p:spPr>
          <a:xfrm>
            <a:off x="381000" y="381000"/>
            <a:ext cx="11481818" cy="414786"/>
          </a:xfrm>
          <a:prstGeom prst="rect">
            <a:avLst/>
          </a:prstGeom>
        </p:spPr>
        <p:txBody>
          <a:bodyPr vert="horz" lIns="0" tIns="45720" rIns="0" bIns="0" rtlCol="0" anchor="t" anchorCtr="0">
            <a:noAutofit/>
          </a:bodyPr>
          <a:lst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a:lstStyle>
          <a:p>
            <a:pPr marL="0" marR="0" lvl="0" indent="0" algn="l" defTabSz="914377" rtl="0" eaLnBrk="1" fontAlgn="auto" latinLnBrk="0" hangingPunct="1">
              <a:lnSpc>
                <a:spcPct val="70000"/>
              </a:lnSpc>
              <a:spcBef>
                <a:spcPct val="0"/>
              </a:spcBef>
              <a:spcAft>
                <a:spcPts val="0"/>
              </a:spcAft>
              <a:buClrTx/>
              <a:buSzTx/>
              <a:buFontTx/>
              <a:buNone/>
              <a:tabLst/>
              <a:defRPr/>
            </a:pPr>
            <a:r>
              <a:rPr lang="en-GB" sz="3600" dirty="0">
                <a:latin typeface="Arial Black" panose="020B0A04020102020204" pitchFamily="34" charset="0"/>
              </a:rPr>
              <a:t>Title</a:t>
            </a:r>
            <a:endParaRPr kumimoji="0" lang="en-GB" sz="3600" b="1" i="0" u="none" strike="noStrike" kern="1200" cap="all" spc="0" normalizeH="0" baseline="0" noProof="0" dirty="0">
              <a:ln>
                <a:noFill/>
              </a:ln>
              <a:effectLst/>
              <a:uLnTx/>
              <a:uFillTx/>
              <a:latin typeface="Arial Black" panose="020B0A04020102020204" pitchFamily="34" charset="0"/>
            </a:endParaRPr>
          </a:p>
        </p:txBody>
      </p:sp>
      <p:sp>
        <p:nvSpPr>
          <p:cNvPr id="11" name="Title 2">
            <a:extLst>
              <a:ext uri="{FF2B5EF4-FFF2-40B4-BE49-F238E27FC236}">
                <a16:creationId xmlns:a16="http://schemas.microsoft.com/office/drawing/2014/main" id="{EC078027-F26C-4764-8C1F-BE525C8D6059}"/>
              </a:ext>
            </a:extLst>
          </p:cNvPr>
          <p:cNvSpPr txBox="1">
            <a:spLocks/>
          </p:cNvSpPr>
          <p:nvPr userDrawn="1"/>
        </p:nvSpPr>
        <p:spPr>
          <a:xfrm>
            <a:off x="381000" y="805139"/>
            <a:ext cx="11430000" cy="414786"/>
          </a:xfrm>
          <a:prstGeom prst="rect">
            <a:avLst/>
          </a:prstGeom>
        </p:spPr>
        <p:txBody>
          <a:bodyPr vert="horz" lIns="0" tIns="45720" rIns="0" bIns="0" rtlCol="0" anchor="t" anchorCtr="0">
            <a:noAutofit/>
          </a:bodyPr>
          <a:lst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a:lstStyle>
          <a:p>
            <a:pPr>
              <a:lnSpc>
                <a:spcPct val="90000"/>
              </a:lnSpc>
            </a:pPr>
            <a:r>
              <a:rPr lang="en-GB" sz="1400" dirty="0">
                <a:solidFill>
                  <a:schemeClr val="accent1"/>
                </a:solidFill>
                <a:latin typeface="Arial Black" panose="020B0A04020102020204" pitchFamily="34" charset="0"/>
              </a:rPr>
              <a:t>Sub-title</a:t>
            </a:r>
          </a:p>
        </p:txBody>
      </p:sp>
    </p:spTree>
    <p:extLst>
      <p:ext uri="{BB962C8B-B14F-4D97-AF65-F5344CB8AC3E}">
        <p14:creationId xmlns:p14="http://schemas.microsoft.com/office/powerpoint/2010/main" val="95838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568680E8-666B-4F1A-A78A-D59CAC0B5E17}"/>
              </a:ext>
            </a:extLst>
          </p:cNvPr>
          <p:cNvSpPr>
            <a:spLocks noGrp="1"/>
          </p:cNvSpPr>
          <p:nvPr>
            <p:ph type="body" sz="quarter" idx="29" hasCustomPrompt="1"/>
          </p:nvPr>
        </p:nvSpPr>
        <p:spPr>
          <a:xfrm>
            <a:off x="301625"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2" name="Title 1">
            <a:extLst>
              <a:ext uri="{FF2B5EF4-FFF2-40B4-BE49-F238E27FC236}">
                <a16:creationId xmlns:a16="http://schemas.microsoft.com/office/drawing/2014/main" id="{820A7E22-1A04-48F0-B5A3-0579B896D51D}"/>
              </a:ext>
            </a:extLst>
          </p:cNvPr>
          <p:cNvSpPr>
            <a:spLocks noGrp="1"/>
          </p:cNvSpPr>
          <p:nvPr>
            <p:ph type="title"/>
          </p:nvPr>
        </p:nvSpPr>
        <p:spPr>
          <a:xfrm>
            <a:off x="306000" y="257176"/>
            <a:ext cx="11552400" cy="1131722"/>
          </a:xfrm>
        </p:spPr>
        <p:txBody>
          <a:bodyPr/>
          <a:lstStyle>
            <a:lvl1pPr>
              <a:defRPr sz="4400"/>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66459289-9A9B-4863-88A8-800E51931FF1}"/>
              </a:ext>
            </a:extLst>
          </p:cNvPr>
          <p:cNvSpPr>
            <a:spLocks noGrp="1"/>
          </p:cNvSpPr>
          <p:nvPr>
            <p:ph type="dt" sz="half" idx="10"/>
          </p:nvPr>
        </p:nvSpPr>
        <p:spPr/>
        <p:txBody>
          <a:bodyPr/>
          <a:lstStyle/>
          <a:p>
            <a:fld id="{6DC218AA-0319-4184-85EC-54DD732B49C8}" type="datetime1">
              <a:rPr lang="en-GB" smtClean="0"/>
              <a:t>08/09/2022</a:t>
            </a:fld>
            <a:endParaRPr lang="en-GB" dirty="0"/>
          </a:p>
        </p:txBody>
      </p:sp>
      <p:sp>
        <p:nvSpPr>
          <p:cNvPr id="4" name="Footer Placeholder 3">
            <a:extLst>
              <a:ext uri="{FF2B5EF4-FFF2-40B4-BE49-F238E27FC236}">
                <a16:creationId xmlns:a16="http://schemas.microsoft.com/office/drawing/2014/main" id="{0BCD24F6-5900-4426-8CA6-5E5993830316}"/>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endParaRPr lang="en-GB" dirty="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5AF9DEDD-F3C9-4DB9-8AB7-9B9FAE58AD2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sp>
        <p:nvSpPr>
          <p:cNvPr id="9" name="Text Placeholder 8">
            <a:extLst>
              <a:ext uri="{FF2B5EF4-FFF2-40B4-BE49-F238E27FC236}">
                <a16:creationId xmlns:a16="http://schemas.microsoft.com/office/drawing/2014/main" id="{3CFCCB34-DDF7-4318-9C93-3CA1912F6208}"/>
              </a:ext>
            </a:extLst>
          </p:cNvPr>
          <p:cNvSpPr>
            <a:spLocks noGrp="1"/>
          </p:cNvSpPr>
          <p:nvPr>
            <p:ph type="body" sz="quarter" idx="14"/>
          </p:nvPr>
        </p:nvSpPr>
        <p:spPr>
          <a:xfrm>
            <a:off x="1310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11" name="Text Placeholder 8">
            <a:extLst>
              <a:ext uri="{FF2B5EF4-FFF2-40B4-BE49-F238E27FC236}">
                <a16:creationId xmlns:a16="http://schemas.microsoft.com/office/drawing/2014/main" id="{75F07E28-6A00-4FDD-A725-52B4301AAE95}"/>
              </a:ext>
            </a:extLst>
          </p:cNvPr>
          <p:cNvSpPr>
            <a:spLocks noGrp="1"/>
          </p:cNvSpPr>
          <p:nvPr>
            <p:ph type="body" sz="quarter" idx="16"/>
          </p:nvPr>
        </p:nvSpPr>
        <p:spPr>
          <a:xfrm>
            <a:off x="1310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13" name="Text Placeholder 8">
            <a:extLst>
              <a:ext uri="{FF2B5EF4-FFF2-40B4-BE49-F238E27FC236}">
                <a16:creationId xmlns:a16="http://schemas.microsoft.com/office/drawing/2014/main" id="{95350E13-471F-4950-B14C-729E49A8168C}"/>
              </a:ext>
            </a:extLst>
          </p:cNvPr>
          <p:cNvSpPr>
            <a:spLocks noGrp="1"/>
          </p:cNvSpPr>
          <p:nvPr>
            <p:ph type="body" sz="quarter" idx="18"/>
          </p:nvPr>
        </p:nvSpPr>
        <p:spPr>
          <a:xfrm>
            <a:off x="1310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15" name="Text Placeholder 8">
            <a:extLst>
              <a:ext uri="{FF2B5EF4-FFF2-40B4-BE49-F238E27FC236}">
                <a16:creationId xmlns:a16="http://schemas.microsoft.com/office/drawing/2014/main" id="{7A2EF067-1F3F-4B12-8615-D23C15BB6F05}"/>
              </a:ext>
            </a:extLst>
          </p:cNvPr>
          <p:cNvSpPr>
            <a:spLocks noGrp="1"/>
          </p:cNvSpPr>
          <p:nvPr>
            <p:ph type="body" sz="quarter" idx="20"/>
          </p:nvPr>
        </p:nvSpPr>
        <p:spPr>
          <a:xfrm>
            <a:off x="1310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17" name="Text Placeholder 8">
            <a:extLst>
              <a:ext uri="{FF2B5EF4-FFF2-40B4-BE49-F238E27FC236}">
                <a16:creationId xmlns:a16="http://schemas.microsoft.com/office/drawing/2014/main" id="{471A5A04-368F-48F2-8E4A-166561D38E0B}"/>
              </a:ext>
            </a:extLst>
          </p:cNvPr>
          <p:cNvSpPr>
            <a:spLocks noGrp="1"/>
          </p:cNvSpPr>
          <p:nvPr>
            <p:ph type="body" sz="quarter" idx="22"/>
          </p:nvPr>
        </p:nvSpPr>
        <p:spPr>
          <a:xfrm>
            <a:off x="7214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19" name="Text Placeholder 8">
            <a:extLst>
              <a:ext uri="{FF2B5EF4-FFF2-40B4-BE49-F238E27FC236}">
                <a16:creationId xmlns:a16="http://schemas.microsoft.com/office/drawing/2014/main" id="{C2150ACD-AEB1-460D-9C24-43251BCA8CC4}"/>
              </a:ext>
            </a:extLst>
          </p:cNvPr>
          <p:cNvSpPr>
            <a:spLocks noGrp="1"/>
          </p:cNvSpPr>
          <p:nvPr>
            <p:ph type="body" sz="quarter" idx="24"/>
          </p:nvPr>
        </p:nvSpPr>
        <p:spPr>
          <a:xfrm>
            <a:off x="7214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21" name="Text Placeholder 8">
            <a:extLst>
              <a:ext uri="{FF2B5EF4-FFF2-40B4-BE49-F238E27FC236}">
                <a16:creationId xmlns:a16="http://schemas.microsoft.com/office/drawing/2014/main" id="{67EBB98E-DD76-4352-AAA2-87D48F8818D8}"/>
              </a:ext>
            </a:extLst>
          </p:cNvPr>
          <p:cNvSpPr>
            <a:spLocks noGrp="1"/>
          </p:cNvSpPr>
          <p:nvPr>
            <p:ph type="body" sz="quarter" idx="26"/>
          </p:nvPr>
        </p:nvSpPr>
        <p:spPr>
          <a:xfrm>
            <a:off x="7214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23" name="Text Placeholder 8">
            <a:extLst>
              <a:ext uri="{FF2B5EF4-FFF2-40B4-BE49-F238E27FC236}">
                <a16:creationId xmlns:a16="http://schemas.microsoft.com/office/drawing/2014/main" id="{93AC6C7A-B293-469A-8731-D27D97BF3C1A}"/>
              </a:ext>
            </a:extLst>
          </p:cNvPr>
          <p:cNvSpPr>
            <a:spLocks noGrp="1"/>
          </p:cNvSpPr>
          <p:nvPr>
            <p:ph type="body" sz="quarter" idx="28"/>
          </p:nvPr>
        </p:nvSpPr>
        <p:spPr>
          <a:xfrm>
            <a:off x="7214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p>
        </p:txBody>
      </p:sp>
      <p:sp>
        <p:nvSpPr>
          <p:cNvPr id="26" name="Text Placeholder 24">
            <a:extLst>
              <a:ext uri="{FF2B5EF4-FFF2-40B4-BE49-F238E27FC236}">
                <a16:creationId xmlns:a16="http://schemas.microsoft.com/office/drawing/2014/main" id="{B6A3B345-E852-4B4B-9D8E-1A9B25ABAB28}"/>
              </a:ext>
            </a:extLst>
          </p:cNvPr>
          <p:cNvSpPr>
            <a:spLocks noGrp="1"/>
          </p:cNvSpPr>
          <p:nvPr>
            <p:ph type="body" sz="quarter" idx="30" hasCustomPrompt="1"/>
          </p:nvPr>
        </p:nvSpPr>
        <p:spPr>
          <a:xfrm>
            <a:off x="301625"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27" name="Text Placeholder 24">
            <a:extLst>
              <a:ext uri="{FF2B5EF4-FFF2-40B4-BE49-F238E27FC236}">
                <a16:creationId xmlns:a16="http://schemas.microsoft.com/office/drawing/2014/main" id="{BEE9308F-D5EE-4D3D-9C47-B58F134A7962}"/>
              </a:ext>
            </a:extLst>
          </p:cNvPr>
          <p:cNvSpPr>
            <a:spLocks noGrp="1"/>
          </p:cNvSpPr>
          <p:nvPr>
            <p:ph type="body" sz="quarter" idx="31" hasCustomPrompt="1"/>
          </p:nvPr>
        </p:nvSpPr>
        <p:spPr>
          <a:xfrm>
            <a:off x="301625"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28" name="Text Placeholder 24">
            <a:extLst>
              <a:ext uri="{FF2B5EF4-FFF2-40B4-BE49-F238E27FC236}">
                <a16:creationId xmlns:a16="http://schemas.microsoft.com/office/drawing/2014/main" id="{80E08A42-0F58-446B-94C2-AB973E93BC24}"/>
              </a:ext>
            </a:extLst>
          </p:cNvPr>
          <p:cNvSpPr>
            <a:spLocks noGrp="1"/>
          </p:cNvSpPr>
          <p:nvPr>
            <p:ph type="body" sz="quarter" idx="32" hasCustomPrompt="1"/>
          </p:nvPr>
        </p:nvSpPr>
        <p:spPr>
          <a:xfrm>
            <a:off x="301625"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29" name="Text Placeholder 24">
            <a:extLst>
              <a:ext uri="{FF2B5EF4-FFF2-40B4-BE49-F238E27FC236}">
                <a16:creationId xmlns:a16="http://schemas.microsoft.com/office/drawing/2014/main" id="{E7359723-D7AB-4162-B5D6-542FE57ED2D3}"/>
              </a:ext>
            </a:extLst>
          </p:cNvPr>
          <p:cNvSpPr>
            <a:spLocks noGrp="1"/>
          </p:cNvSpPr>
          <p:nvPr>
            <p:ph type="body" sz="quarter" idx="33" hasCustomPrompt="1"/>
          </p:nvPr>
        </p:nvSpPr>
        <p:spPr>
          <a:xfrm>
            <a:off x="6210000"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30" name="Text Placeholder 24">
            <a:extLst>
              <a:ext uri="{FF2B5EF4-FFF2-40B4-BE49-F238E27FC236}">
                <a16:creationId xmlns:a16="http://schemas.microsoft.com/office/drawing/2014/main" id="{875B2E40-430D-4757-B86D-915E7CF82E41}"/>
              </a:ext>
            </a:extLst>
          </p:cNvPr>
          <p:cNvSpPr>
            <a:spLocks noGrp="1"/>
          </p:cNvSpPr>
          <p:nvPr>
            <p:ph type="body" sz="quarter" idx="34" hasCustomPrompt="1"/>
          </p:nvPr>
        </p:nvSpPr>
        <p:spPr>
          <a:xfrm>
            <a:off x="6210000"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31" name="Text Placeholder 24">
            <a:extLst>
              <a:ext uri="{FF2B5EF4-FFF2-40B4-BE49-F238E27FC236}">
                <a16:creationId xmlns:a16="http://schemas.microsoft.com/office/drawing/2014/main" id="{8B12E074-12DD-4906-AD45-6A5A25508A56}"/>
              </a:ext>
            </a:extLst>
          </p:cNvPr>
          <p:cNvSpPr>
            <a:spLocks noGrp="1"/>
          </p:cNvSpPr>
          <p:nvPr>
            <p:ph type="body" sz="quarter" idx="35" hasCustomPrompt="1"/>
          </p:nvPr>
        </p:nvSpPr>
        <p:spPr>
          <a:xfrm>
            <a:off x="6210000"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
        <p:nvSpPr>
          <p:cNvPr id="32" name="Text Placeholder 24">
            <a:extLst>
              <a:ext uri="{FF2B5EF4-FFF2-40B4-BE49-F238E27FC236}">
                <a16:creationId xmlns:a16="http://schemas.microsoft.com/office/drawing/2014/main" id="{BF4BB1D9-FC03-4090-9F94-EF8BEAC5C149}"/>
              </a:ext>
            </a:extLst>
          </p:cNvPr>
          <p:cNvSpPr>
            <a:spLocks noGrp="1"/>
          </p:cNvSpPr>
          <p:nvPr>
            <p:ph type="body" sz="quarter" idx="36" hasCustomPrompt="1"/>
          </p:nvPr>
        </p:nvSpPr>
        <p:spPr>
          <a:xfrm>
            <a:off x="6210000"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dirty="0"/>
              <a:t>text </a:t>
            </a:r>
          </a:p>
        </p:txBody>
      </p:sp>
    </p:spTree>
    <p:extLst>
      <p:ext uri="{BB962C8B-B14F-4D97-AF65-F5344CB8AC3E}">
        <p14:creationId xmlns:p14="http://schemas.microsoft.com/office/powerpoint/2010/main" val="4188047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6404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D4355381-614F-4529-9974-4F80C771B168}"/>
              </a:ext>
            </a:extLst>
          </p:cNvPr>
          <p:cNvSpPr txBox="1">
            <a:spLocks/>
          </p:cNvSpPr>
          <p:nvPr userDrawn="1"/>
        </p:nvSpPr>
        <p:spPr>
          <a:xfrm>
            <a:off x="7388697" y="6538913"/>
            <a:ext cx="4140338" cy="162000"/>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lang="en-US"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rgbClr val="000000">
                    <a:alpha val="50000"/>
                  </a:srgbClr>
                </a:solidFill>
                <a:effectLst/>
                <a:uLnTx/>
                <a:uFillTx/>
                <a:latin typeface="+mj-lt"/>
              </a:rPr>
              <a:t>Copyright © 2020 Essex County Council. All rights reserved.</a:t>
            </a:r>
          </a:p>
        </p:txBody>
      </p:sp>
      <p:sp>
        <p:nvSpPr>
          <p:cNvPr id="9" name="Slide Number Placeholder 2">
            <a:extLst>
              <a:ext uri="{FF2B5EF4-FFF2-40B4-BE49-F238E27FC236}">
                <a16:creationId xmlns:a16="http://schemas.microsoft.com/office/drawing/2014/main" id="{8C14B30B-DE8E-4BE3-9ADB-25DCEBDD2856}"/>
              </a:ext>
            </a:extLst>
          </p:cNvPr>
          <p:cNvSpPr txBox="1">
            <a:spLocks/>
          </p:cNvSpPr>
          <p:nvPr userDrawn="1"/>
        </p:nvSpPr>
        <p:spPr>
          <a:xfrm flipH="1">
            <a:off x="11612463" y="6538988"/>
            <a:ext cx="216000" cy="161925"/>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CBDC3A-D49F-4631-A8C7-55D59B33E5FA}" type="slidenum">
              <a:rPr kumimoji="0" lang="en-US" sz="700" b="0" i="0" u="none" strike="noStrike" kern="1200" cap="none" spc="0" normalizeH="0" baseline="0" noProof="0" smtClean="0">
                <a:ln>
                  <a:noFill/>
                </a:ln>
                <a:solidFill>
                  <a:srgbClr val="000000">
                    <a:alpha val="50000"/>
                  </a:srgbClr>
                </a:solidFill>
                <a:effectLst/>
                <a:uLnTx/>
                <a:uFillTx/>
                <a:latin typeface="+mj-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dirty="0">
              <a:ln>
                <a:noFill/>
              </a:ln>
              <a:solidFill>
                <a:srgbClr val="000000">
                  <a:alpha val="50000"/>
                </a:srgbClr>
              </a:solidFill>
              <a:effectLst/>
              <a:uLnTx/>
              <a:uFillTx/>
              <a:latin typeface="+mj-lt"/>
            </a:endParaRPr>
          </a:p>
        </p:txBody>
      </p:sp>
      <p:sp>
        <p:nvSpPr>
          <p:cNvPr id="10" name="Title 2">
            <a:extLst>
              <a:ext uri="{FF2B5EF4-FFF2-40B4-BE49-F238E27FC236}">
                <a16:creationId xmlns:a16="http://schemas.microsoft.com/office/drawing/2014/main" id="{323BD291-1B23-413F-92C6-7272BABB98EB}"/>
              </a:ext>
            </a:extLst>
          </p:cNvPr>
          <p:cNvSpPr txBox="1">
            <a:spLocks/>
          </p:cNvSpPr>
          <p:nvPr userDrawn="1"/>
        </p:nvSpPr>
        <p:spPr>
          <a:xfrm>
            <a:off x="381000" y="381000"/>
            <a:ext cx="11481818" cy="414786"/>
          </a:xfrm>
          <a:prstGeom prst="rect">
            <a:avLst/>
          </a:prstGeom>
        </p:spPr>
        <p:txBody>
          <a:bodyPr vert="horz" lIns="0" tIns="45720" rIns="0" bIns="0" rtlCol="0" anchor="t" anchorCtr="0">
            <a:noAutofit/>
          </a:bodyPr>
          <a:lst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a:lstStyle>
          <a:p>
            <a:pPr marL="0" marR="0" lvl="0" indent="0" algn="l" defTabSz="914377" rtl="0" eaLnBrk="1" fontAlgn="auto" latinLnBrk="0" hangingPunct="1">
              <a:lnSpc>
                <a:spcPct val="70000"/>
              </a:lnSpc>
              <a:spcBef>
                <a:spcPct val="0"/>
              </a:spcBef>
              <a:spcAft>
                <a:spcPts val="0"/>
              </a:spcAft>
              <a:buClrTx/>
              <a:buSzTx/>
              <a:buFontTx/>
              <a:buNone/>
              <a:tabLst/>
              <a:defRPr/>
            </a:pPr>
            <a:r>
              <a:rPr lang="en-GB" sz="3600" dirty="0">
                <a:latin typeface="Arial Black" panose="020B0A04020102020204" pitchFamily="34" charset="0"/>
              </a:rPr>
              <a:t>Title</a:t>
            </a:r>
            <a:endParaRPr kumimoji="0" lang="en-GB" sz="3600" b="1" i="0" u="none" strike="noStrike" kern="1200" cap="all" spc="0" normalizeH="0" baseline="0" noProof="0" dirty="0">
              <a:ln>
                <a:noFill/>
              </a:ln>
              <a:effectLst/>
              <a:uLnTx/>
              <a:uFillTx/>
              <a:latin typeface="Arial Black" panose="020B0A04020102020204" pitchFamily="34" charset="0"/>
            </a:endParaRPr>
          </a:p>
        </p:txBody>
      </p:sp>
      <p:sp>
        <p:nvSpPr>
          <p:cNvPr id="11" name="Title 2">
            <a:extLst>
              <a:ext uri="{FF2B5EF4-FFF2-40B4-BE49-F238E27FC236}">
                <a16:creationId xmlns:a16="http://schemas.microsoft.com/office/drawing/2014/main" id="{FA14CE60-E283-4BFF-B8FD-A93040FE8F6F}"/>
              </a:ext>
            </a:extLst>
          </p:cNvPr>
          <p:cNvSpPr txBox="1">
            <a:spLocks/>
          </p:cNvSpPr>
          <p:nvPr userDrawn="1"/>
        </p:nvSpPr>
        <p:spPr>
          <a:xfrm>
            <a:off x="381000" y="805139"/>
            <a:ext cx="11430000" cy="414786"/>
          </a:xfrm>
          <a:prstGeom prst="rect">
            <a:avLst/>
          </a:prstGeom>
        </p:spPr>
        <p:txBody>
          <a:bodyPr vert="horz" lIns="0" tIns="45720" rIns="0" bIns="0" rtlCol="0" anchor="t" anchorCtr="0">
            <a:noAutofit/>
          </a:bodyPr>
          <a:lst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a:lstStyle>
          <a:p>
            <a:pPr>
              <a:lnSpc>
                <a:spcPct val="90000"/>
              </a:lnSpc>
            </a:pPr>
            <a:r>
              <a:rPr lang="en-GB" sz="1400" dirty="0">
                <a:solidFill>
                  <a:schemeClr val="accent1"/>
                </a:solidFill>
                <a:latin typeface="Arial Black" panose="020B0A04020102020204" pitchFamily="34" charset="0"/>
              </a:rPr>
              <a:t>Sub-title</a:t>
            </a:r>
          </a:p>
        </p:txBody>
      </p:sp>
    </p:spTree>
    <p:extLst>
      <p:ext uri="{BB962C8B-B14F-4D97-AF65-F5344CB8AC3E}">
        <p14:creationId xmlns:p14="http://schemas.microsoft.com/office/powerpoint/2010/main" val="1204778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E1056063-E1FE-4AFE-903B-5A2DC13C620E}"/>
              </a:ext>
            </a:extLst>
          </p:cNvPr>
          <p:cNvSpPr txBox="1">
            <a:spLocks/>
          </p:cNvSpPr>
          <p:nvPr userDrawn="1"/>
        </p:nvSpPr>
        <p:spPr>
          <a:xfrm>
            <a:off x="7388697" y="6538913"/>
            <a:ext cx="4140338" cy="162000"/>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lang="en-US"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rgbClr val="000000">
                    <a:alpha val="50000"/>
                  </a:srgbClr>
                </a:solidFill>
                <a:effectLst/>
                <a:uLnTx/>
                <a:uFillTx/>
                <a:latin typeface="+mj-lt"/>
              </a:rPr>
              <a:t>Copyright © 2020 Essex County Council. All rights reserved.</a:t>
            </a:r>
          </a:p>
        </p:txBody>
      </p:sp>
      <p:sp>
        <p:nvSpPr>
          <p:cNvPr id="9" name="Slide Number Placeholder 2">
            <a:extLst>
              <a:ext uri="{FF2B5EF4-FFF2-40B4-BE49-F238E27FC236}">
                <a16:creationId xmlns:a16="http://schemas.microsoft.com/office/drawing/2014/main" id="{47A335C9-374C-4CF3-A981-8A803B50CF34}"/>
              </a:ext>
            </a:extLst>
          </p:cNvPr>
          <p:cNvSpPr txBox="1">
            <a:spLocks/>
          </p:cNvSpPr>
          <p:nvPr userDrawn="1"/>
        </p:nvSpPr>
        <p:spPr>
          <a:xfrm flipH="1">
            <a:off x="11612463" y="6538988"/>
            <a:ext cx="216000" cy="161925"/>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CBDC3A-D49F-4631-A8C7-55D59B33E5FA}" type="slidenum">
              <a:rPr kumimoji="0" lang="en-US" sz="700" b="0" i="0" u="none" strike="noStrike" kern="1200" cap="none" spc="0" normalizeH="0" baseline="0" noProof="0" smtClean="0">
                <a:ln>
                  <a:noFill/>
                </a:ln>
                <a:solidFill>
                  <a:srgbClr val="000000">
                    <a:alpha val="50000"/>
                  </a:srgbClr>
                </a:solidFill>
                <a:effectLst/>
                <a:uLnTx/>
                <a:uFillTx/>
                <a:latin typeface="+mj-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dirty="0">
              <a:ln>
                <a:noFill/>
              </a:ln>
              <a:solidFill>
                <a:srgbClr val="000000">
                  <a:alpha val="50000"/>
                </a:srgbClr>
              </a:solidFill>
              <a:effectLst/>
              <a:uLnTx/>
              <a:uFillTx/>
              <a:latin typeface="+mj-lt"/>
            </a:endParaRPr>
          </a:p>
        </p:txBody>
      </p:sp>
    </p:spTree>
    <p:extLst>
      <p:ext uri="{BB962C8B-B14F-4D97-AF65-F5344CB8AC3E}">
        <p14:creationId xmlns:p14="http://schemas.microsoft.com/office/powerpoint/2010/main" val="2801502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D1B0C87D-6B28-4C5B-B5E0-7289BDE1026A}"/>
              </a:ext>
            </a:extLst>
          </p:cNvPr>
          <p:cNvSpPr txBox="1">
            <a:spLocks/>
          </p:cNvSpPr>
          <p:nvPr userDrawn="1"/>
        </p:nvSpPr>
        <p:spPr>
          <a:xfrm>
            <a:off x="7388697" y="6538913"/>
            <a:ext cx="4140338" cy="162000"/>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lang="en-US"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rgbClr val="000000">
                    <a:alpha val="50000"/>
                  </a:srgbClr>
                </a:solidFill>
                <a:effectLst/>
                <a:uLnTx/>
                <a:uFillTx/>
                <a:latin typeface="+mj-lt"/>
              </a:rPr>
              <a:t>Copyright © 2020 Essex County Council. All rights reserved.</a:t>
            </a:r>
          </a:p>
        </p:txBody>
      </p:sp>
      <p:sp>
        <p:nvSpPr>
          <p:cNvPr id="9" name="Slide Number Placeholder 2">
            <a:extLst>
              <a:ext uri="{FF2B5EF4-FFF2-40B4-BE49-F238E27FC236}">
                <a16:creationId xmlns:a16="http://schemas.microsoft.com/office/drawing/2014/main" id="{53FC006A-46C7-452A-B50F-29D6A7C02D40}"/>
              </a:ext>
            </a:extLst>
          </p:cNvPr>
          <p:cNvSpPr txBox="1">
            <a:spLocks/>
          </p:cNvSpPr>
          <p:nvPr userDrawn="1"/>
        </p:nvSpPr>
        <p:spPr>
          <a:xfrm flipH="1">
            <a:off x="11612463" y="6538988"/>
            <a:ext cx="216000" cy="161925"/>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CBDC3A-D49F-4631-A8C7-55D59B33E5FA}" type="slidenum">
              <a:rPr kumimoji="0" lang="en-US" sz="700" b="0" i="0" u="none" strike="noStrike" kern="1200" cap="none" spc="0" normalizeH="0" baseline="0" noProof="0" smtClean="0">
                <a:ln>
                  <a:noFill/>
                </a:ln>
                <a:solidFill>
                  <a:srgbClr val="000000">
                    <a:alpha val="50000"/>
                  </a:srgbClr>
                </a:solidFill>
                <a:effectLst/>
                <a:uLnTx/>
                <a:uFillTx/>
                <a:latin typeface="+mj-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dirty="0">
              <a:ln>
                <a:noFill/>
              </a:ln>
              <a:solidFill>
                <a:srgbClr val="000000">
                  <a:alpha val="50000"/>
                </a:srgbClr>
              </a:solidFill>
              <a:effectLst/>
              <a:uLnTx/>
              <a:uFillTx/>
              <a:latin typeface="+mj-lt"/>
            </a:endParaRPr>
          </a:p>
        </p:txBody>
      </p:sp>
    </p:spTree>
    <p:extLst>
      <p:ext uri="{BB962C8B-B14F-4D97-AF65-F5344CB8AC3E}">
        <p14:creationId xmlns:p14="http://schemas.microsoft.com/office/powerpoint/2010/main" val="27180425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Footer Placeholder 1">
            <a:extLst>
              <a:ext uri="{FF2B5EF4-FFF2-40B4-BE49-F238E27FC236}">
                <a16:creationId xmlns:a16="http://schemas.microsoft.com/office/drawing/2014/main" id="{4978453B-E578-4CC7-A387-4C195BCBBE88}"/>
              </a:ext>
            </a:extLst>
          </p:cNvPr>
          <p:cNvSpPr txBox="1">
            <a:spLocks/>
          </p:cNvSpPr>
          <p:nvPr userDrawn="1"/>
        </p:nvSpPr>
        <p:spPr>
          <a:xfrm>
            <a:off x="7388697" y="6538913"/>
            <a:ext cx="4140338" cy="162000"/>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lang="en-US"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rgbClr val="000000">
                    <a:alpha val="50000"/>
                  </a:srgbClr>
                </a:solidFill>
                <a:effectLst/>
                <a:uLnTx/>
                <a:uFillTx/>
                <a:latin typeface="+mj-lt"/>
              </a:rPr>
              <a:t>Copyright © 2020 Essex County Council. All rights reserved.</a:t>
            </a:r>
          </a:p>
        </p:txBody>
      </p:sp>
      <p:sp>
        <p:nvSpPr>
          <p:cNvPr id="8" name="Slide Number Placeholder 2">
            <a:extLst>
              <a:ext uri="{FF2B5EF4-FFF2-40B4-BE49-F238E27FC236}">
                <a16:creationId xmlns:a16="http://schemas.microsoft.com/office/drawing/2014/main" id="{71477345-49F0-4972-BD1A-FFFA4EC766E7}"/>
              </a:ext>
            </a:extLst>
          </p:cNvPr>
          <p:cNvSpPr txBox="1">
            <a:spLocks/>
          </p:cNvSpPr>
          <p:nvPr userDrawn="1"/>
        </p:nvSpPr>
        <p:spPr>
          <a:xfrm flipH="1">
            <a:off x="11612463" y="6538988"/>
            <a:ext cx="216000" cy="161925"/>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CBDC3A-D49F-4631-A8C7-55D59B33E5FA}" type="slidenum">
              <a:rPr kumimoji="0" lang="en-US" sz="700" b="0" i="0" u="none" strike="noStrike" kern="1200" cap="none" spc="0" normalizeH="0" baseline="0" noProof="0" smtClean="0">
                <a:ln>
                  <a:noFill/>
                </a:ln>
                <a:solidFill>
                  <a:srgbClr val="000000">
                    <a:alpha val="50000"/>
                  </a:srgbClr>
                </a:solidFill>
                <a:effectLst/>
                <a:uLnTx/>
                <a:uFillTx/>
                <a:latin typeface="+mj-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dirty="0">
              <a:ln>
                <a:noFill/>
              </a:ln>
              <a:solidFill>
                <a:srgbClr val="000000">
                  <a:alpha val="50000"/>
                </a:srgbClr>
              </a:solidFill>
              <a:effectLst/>
              <a:uLnTx/>
              <a:uFillTx/>
              <a:latin typeface="+mj-lt"/>
            </a:endParaRPr>
          </a:p>
        </p:txBody>
      </p:sp>
    </p:spTree>
    <p:extLst>
      <p:ext uri="{BB962C8B-B14F-4D97-AF65-F5344CB8AC3E}">
        <p14:creationId xmlns:p14="http://schemas.microsoft.com/office/powerpoint/2010/main" val="2485594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Footer Placeholder 1">
            <a:extLst>
              <a:ext uri="{FF2B5EF4-FFF2-40B4-BE49-F238E27FC236}">
                <a16:creationId xmlns:a16="http://schemas.microsoft.com/office/drawing/2014/main" id="{CF6FD138-26B7-4D09-91C2-4934B5709845}"/>
              </a:ext>
            </a:extLst>
          </p:cNvPr>
          <p:cNvSpPr txBox="1">
            <a:spLocks/>
          </p:cNvSpPr>
          <p:nvPr userDrawn="1"/>
        </p:nvSpPr>
        <p:spPr>
          <a:xfrm>
            <a:off x="7388697" y="6538913"/>
            <a:ext cx="4140338" cy="162000"/>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lang="en-US"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rgbClr val="000000">
                    <a:alpha val="50000"/>
                  </a:srgbClr>
                </a:solidFill>
                <a:effectLst/>
                <a:uLnTx/>
                <a:uFillTx/>
                <a:latin typeface="+mj-lt"/>
              </a:rPr>
              <a:t>Copyright © 2020 Essex County Council. All rights reserved.</a:t>
            </a:r>
          </a:p>
        </p:txBody>
      </p:sp>
      <p:sp>
        <p:nvSpPr>
          <p:cNvPr id="8" name="Slide Number Placeholder 2">
            <a:extLst>
              <a:ext uri="{FF2B5EF4-FFF2-40B4-BE49-F238E27FC236}">
                <a16:creationId xmlns:a16="http://schemas.microsoft.com/office/drawing/2014/main" id="{E39DB1AA-4AE8-4863-852E-2B1112DA40D5}"/>
              </a:ext>
            </a:extLst>
          </p:cNvPr>
          <p:cNvSpPr txBox="1">
            <a:spLocks/>
          </p:cNvSpPr>
          <p:nvPr userDrawn="1"/>
        </p:nvSpPr>
        <p:spPr>
          <a:xfrm flipH="1">
            <a:off x="11612463" y="6538988"/>
            <a:ext cx="216000" cy="161925"/>
          </a:xfrm>
          <a:prstGeom prst="rect">
            <a:avLst/>
          </a:prstGeom>
        </p:spPr>
        <p:txBody>
          <a:bodyPr vert="horz" wrap="square" lIns="0" tIns="60944" rIns="0" bIns="60944" numCol="1" anchor="ctr" anchorCtr="0" compatLnSpc="1">
            <a:prstTxWarp prst="textNoShape">
              <a:avLst/>
            </a:prstTxWarp>
            <a:noAutofit/>
          </a:bodyPr>
          <a:lstStyle>
            <a:defPPr>
              <a:defRPr lang="en-US"/>
            </a:defPPr>
            <a:lvl1pPr algn="r" rtl="0" fontAlgn="base">
              <a:spcBef>
                <a:spcPct val="0"/>
              </a:spcBef>
              <a:spcAft>
                <a:spcPct val="0"/>
              </a:spcAft>
              <a:defRPr sz="800" b="0" i="0" kern="120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vl2pPr marL="609443" algn="l" rtl="0" fontAlgn="base">
              <a:spcBef>
                <a:spcPct val="0"/>
              </a:spcBef>
              <a:spcAft>
                <a:spcPct val="0"/>
              </a:spcAft>
              <a:defRPr kern="1200">
                <a:solidFill>
                  <a:schemeClr val="tx1"/>
                </a:solidFill>
                <a:latin typeface="Arial" charset="0"/>
                <a:ea typeface="+mn-ea"/>
                <a:cs typeface="Arial" charset="0"/>
              </a:defRPr>
            </a:lvl2pPr>
            <a:lvl3pPr marL="1218885" algn="l" rtl="0" fontAlgn="base">
              <a:spcBef>
                <a:spcPct val="0"/>
              </a:spcBef>
              <a:spcAft>
                <a:spcPct val="0"/>
              </a:spcAft>
              <a:defRPr kern="1200">
                <a:solidFill>
                  <a:schemeClr val="tx1"/>
                </a:solidFill>
                <a:latin typeface="Arial" charset="0"/>
                <a:ea typeface="+mn-ea"/>
                <a:cs typeface="Arial" charset="0"/>
              </a:defRPr>
            </a:lvl3pPr>
            <a:lvl4pPr marL="1828328" algn="l" rtl="0" fontAlgn="base">
              <a:spcBef>
                <a:spcPct val="0"/>
              </a:spcBef>
              <a:spcAft>
                <a:spcPct val="0"/>
              </a:spcAft>
              <a:defRPr kern="1200">
                <a:solidFill>
                  <a:schemeClr val="tx1"/>
                </a:solidFill>
                <a:latin typeface="Arial" charset="0"/>
                <a:ea typeface="+mn-ea"/>
                <a:cs typeface="Arial" charset="0"/>
              </a:defRPr>
            </a:lvl4pPr>
            <a:lvl5pPr marL="2437771" algn="l" rtl="0" fontAlgn="base">
              <a:spcBef>
                <a:spcPct val="0"/>
              </a:spcBef>
              <a:spcAft>
                <a:spcPct val="0"/>
              </a:spcAft>
              <a:defRPr kern="1200">
                <a:solidFill>
                  <a:schemeClr val="tx1"/>
                </a:solidFill>
                <a:latin typeface="Arial" charset="0"/>
                <a:ea typeface="+mn-ea"/>
                <a:cs typeface="Arial" charset="0"/>
              </a:defRPr>
            </a:lvl5pPr>
            <a:lvl6pPr marL="3047213" algn="l" defTabSz="1218885" rtl="0" eaLnBrk="1" latinLnBrk="0" hangingPunct="1">
              <a:defRPr kern="1200">
                <a:solidFill>
                  <a:schemeClr val="tx1"/>
                </a:solidFill>
                <a:latin typeface="Arial" charset="0"/>
                <a:ea typeface="+mn-ea"/>
                <a:cs typeface="Arial" charset="0"/>
              </a:defRPr>
            </a:lvl6pPr>
            <a:lvl7pPr marL="3656656" algn="l" defTabSz="1218885" rtl="0" eaLnBrk="1" latinLnBrk="0" hangingPunct="1">
              <a:defRPr kern="1200">
                <a:solidFill>
                  <a:schemeClr val="tx1"/>
                </a:solidFill>
                <a:latin typeface="Arial" charset="0"/>
                <a:ea typeface="+mn-ea"/>
                <a:cs typeface="Arial" charset="0"/>
              </a:defRPr>
            </a:lvl7pPr>
            <a:lvl8pPr marL="4266097" algn="l" defTabSz="1218885" rtl="0" eaLnBrk="1" latinLnBrk="0" hangingPunct="1">
              <a:defRPr kern="1200">
                <a:solidFill>
                  <a:schemeClr val="tx1"/>
                </a:solidFill>
                <a:latin typeface="Arial" charset="0"/>
                <a:ea typeface="+mn-ea"/>
                <a:cs typeface="Arial" charset="0"/>
              </a:defRPr>
            </a:lvl8pPr>
            <a:lvl9pPr marL="4875541" algn="l" defTabSz="1218885" rtl="0" eaLnBrk="1" latinLnBrk="0" hangingPunct="1">
              <a:defRPr kern="1200">
                <a:solidFill>
                  <a:schemeClr val="tx1"/>
                </a:solidFill>
                <a:latin typeface="Arial" charset="0"/>
                <a:ea typeface="+mn-ea"/>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CBDC3A-D49F-4631-A8C7-55D59B33E5FA}" type="slidenum">
              <a:rPr kumimoji="0" lang="en-US" sz="700" b="0" i="0" u="none" strike="noStrike" kern="1200" cap="none" spc="0" normalizeH="0" baseline="0" noProof="0" smtClean="0">
                <a:ln>
                  <a:noFill/>
                </a:ln>
                <a:solidFill>
                  <a:srgbClr val="000000">
                    <a:alpha val="50000"/>
                  </a:srgbClr>
                </a:solidFill>
                <a:effectLst/>
                <a:uLnTx/>
                <a:uFillTx/>
                <a:latin typeface="+mj-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dirty="0">
              <a:ln>
                <a:noFill/>
              </a:ln>
              <a:solidFill>
                <a:srgbClr val="000000">
                  <a:alpha val="50000"/>
                </a:srgbClr>
              </a:solidFill>
              <a:effectLst/>
              <a:uLnTx/>
              <a:uFillTx/>
              <a:latin typeface="+mj-lt"/>
            </a:endParaRPr>
          </a:p>
        </p:txBody>
      </p:sp>
    </p:spTree>
    <p:extLst>
      <p:ext uri="{BB962C8B-B14F-4D97-AF65-F5344CB8AC3E}">
        <p14:creationId xmlns:p14="http://schemas.microsoft.com/office/powerpoint/2010/main" val="12296098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able 1.1">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551F8D0F-539E-43EB-9DCF-3D170B91703E}"/>
              </a:ext>
            </a:extLst>
          </p:cNvPr>
          <p:cNvSpPr>
            <a:spLocks noGrp="1"/>
          </p:cNvSpPr>
          <p:nvPr>
            <p:ph type="tbl" sz="quarter" idx="16" hasCustomPrompt="1"/>
          </p:nvPr>
        </p:nvSpPr>
        <p:spPr>
          <a:xfrm>
            <a:off x="442913" y="2060107"/>
            <a:ext cx="11306176" cy="4215986"/>
          </a:xfrm>
          <a:noFill/>
        </p:spPr>
        <p:txBody>
          <a:bodyPr lIns="108000" tIns="108000" rIns="0"/>
          <a:lstStyle>
            <a:lvl1pPr>
              <a:defRPr/>
            </a:lvl1pPr>
          </a:lstStyle>
          <a:p>
            <a:r>
              <a:rPr lang="en-AU" dirty="0"/>
              <a:t>Insert table here</a:t>
            </a:r>
          </a:p>
        </p:txBody>
      </p:sp>
      <p:sp>
        <p:nvSpPr>
          <p:cNvPr id="14" name="Footer Placeholder 1">
            <a:extLst>
              <a:ext uri="{FF2B5EF4-FFF2-40B4-BE49-F238E27FC236}">
                <a16:creationId xmlns:a16="http://schemas.microsoft.com/office/drawing/2014/main" id="{14752D29-28B8-2544-8D22-3955EA3ED9E6}"/>
              </a:ext>
            </a:extLst>
          </p:cNvPr>
          <p:cNvSpPr>
            <a:spLocks noGrp="1"/>
          </p:cNvSpPr>
          <p:nvPr>
            <p:ph type="ftr" sz="quarter" idx="34"/>
          </p:nvPr>
        </p:nvSpPr>
        <p:spPr>
          <a:xfrm>
            <a:off x="7391584" y="6537399"/>
            <a:ext cx="4141956" cy="161962"/>
          </a:xfrm>
        </p:spPr>
        <p:txBody>
          <a:bodyPr/>
          <a:lstStyle/>
          <a:p>
            <a:r>
              <a:rPr lang="en-US" dirty="0"/>
              <a:t>Copyright © 2018 Accenture. All rights reserved.</a:t>
            </a:r>
            <a:endParaRPr lang="en-AU" dirty="0"/>
          </a:p>
        </p:txBody>
      </p:sp>
      <p:sp>
        <p:nvSpPr>
          <p:cNvPr id="15" name="Slide Number Placeholder 2">
            <a:extLst>
              <a:ext uri="{FF2B5EF4-FFF2-40B4-BE49-F238E27FC236}">
                <a16:creationId xmlns:a16="http://schemas.microsoft.com/office/drawing/2014/main" id="{0CCDD27D-9DC5-A740-9467-8ECC2409BED0}"/>
              </a:ext>
            </a:extLst>
          </p:cNvPr>
          <p:cNvSpPr>
            <a:spLocks noGrp="1"/>
          </p:cNvSpPr>
          <p:nvPr>
            <p:ph type="sldNum" sz="quarter" idx="35"/>
          </p:nvPr>
        </p:nvSpPr>
        <p:spPr>
          <a:xfrm flipH="1">
            <a:off x="11617001" y="6537474"/>
            <a:ext cx="216084" cy="161888"/>
          </a:xfrm>
        </p:spPr>
        <p:txBody>
          <a:bodyPr/>
          <a:lstStyle/>
          <a:p>
            <a:pPr>
              <a:defRPr/>
            </a:pPr>
            <a:fld id="{90CBDC3A-D49F-4631-A8C7-55D59B33E5FA}" type="slidenum">
              <a:rPr lang="en-US" smtClean="0"/>
              <a:pPr>
                <a:defRPr/>
              </a:pPr>
              <a:t>‹#›</a:t>
            </a:fld>
            <a:endParaRPr lang="en-US" dirty="0"/>
          </a:p>
        </p:txBody>
      </p:sp>
      <p:sp>
        <p:nvSpPr>
          <p:cNvPr id="6" name="Title 1">
            <a:extLst>
              <a:ext uri="{FF2B5EF4-FFF2-40B4-BE49-F238E27FC236}">
                <a16:creationId xmlns:a16="http://schemas.microsoft.com/office/drawing/2014/main" id="{5FA4FC49-EB53-3849-A62A-09660434DD60}"/>
              </a:ext>
            </a:extLst>
          </p:cNvPr>
          <p:cNvSpPr>
            <a:spLocks noGrp="1"/>
          </p:cNvSpPr>
          <p:nvPr>
            <p:ph type="title" hasCustomPrompt="1"/>
          </p:nvPr>
        </p:nvSpPr>
        <p:spPr>
          <a:xfrm>
            <a:off x="425171" y="296863"/>
            <a:ext cx="7326592" cy="1501938"/>
          </a:xfrm>
        </p:spPr>
        <p:txBody>
          <a:bodyPr vert="horz" wrap="square" lIns="0" tIns="0" rIns="0" bIns="0" rtlCol="0" anchor="b">
            <a:noAutofit/>
          </a:bodyPr>
          <a:lstStyle>
            <a:lvl1pPr marL="0" indent="0">
              <a:lnSpc>
                <a:spcPct val="80000"/>
              </a:lnSpc>
              <a:spcBef>
                <a:spcPts val="0"/>
              </a:spcBef>
              <a:buFont typeface="Arial" pitchFamily="34" charset="0"/>
              <a:buNone/>
              <a:defRPr lang="en-US" b="1">
                <a:ea typeface="Roboto" panose="02000000000000000000" pitchFamily="2" charset="0"/>
              </a:defRPr>
            </a:lvl1pPr>
          </a:lstStyle>
          <a:p>
            <a:pPr marL="0" lvl="0" indent="0">
              <a:spcBef>
                <a:spcPts val="0"/>
              </a:spcBef>
              <a:buFont typeface="Arial" pitchFamily="34" charset="0"/>
              <a:buNone/>
            </a:pPr>
            <a:r>
              <a:rPr lang="en-US" dirty="0"/>
              <a:t>INSERT MAIN TITLE </a:t>
            </a:r>
            <a:br>
              <a:rPr lang="en-US" dirty="0"/>
            </a:br>
            <a:r>
              <a:rPr lang="en-US" dirty="0"/>
              <a:t>AT 36PT MIN 30PT</a:t>
            </a:r>
          </a:p>
        </p:txBody>
      </p:sp>
    </p:spTree>
    <p:extLst>
      <p:ext uri="{BB962C8B-B14F-4D97-AF65-F5344CB8AC3E}">
        <p14:creationId xmlns:p14="http://schemas.microsoft.com/office/powerpoint/2010/main" val="3658168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hank You">
    <p:spTree>
      <p:nvGrpSpPr>
        <p:cNvPr id="1" name=""/>
        <p:cNvGrpSpPr/>
        <p:nvPr/>
      </p:nvGrpSpPr>
      <p:grpSpPr>
        <a:xfrm>
          <a:off x="0" y="0"/>
          <a:ext cx="0" cy="0"/>
          <a:chOff x="0" y="0"/>
          <a:chExt cx="0" cy="0"/>
        </a:xfrm>
      </p:grpSpPr>
      <p:sp>
        <p:nvSpPr>
          <p:cNvPr id="16" name="Text Placeholder 234">
            <a:extLst>
              <a:ext uri="{FF2B5EF4-FFF2-40B4-BE49-F238E27FC236}">
                <a16:creationId xmlns:a16="http://schemas.microsoft.com/office/drawing/2014/main" id="{53630275-984E-499E-BF52-DFA1EC456AFC}"/>
              </a:ext>
            </a:extLst>
          </p:cNvPr>
          <p:cNvSpPr>
            <a:spLocks noGrp="1"/>
          </p:cNvSpPr>
          <p:nvPr>
            <p:ph type="body" sz="quarter" idx="15" hasCustomPrompt="1"/>
          </p:nvPr>
        </p:nvSpPr>
        <p:spPr>
          <a:xfrm>
            <a:off x="425171" y="2094895"/>
            <a:ext cx="5505139" cy="321627"/>
          </a:xfrm>
          <a:prstGeom prst="rect">
            <a:avLst/>
          </a:prstGeom>
        </p:spPr>
        <p:txBody>
          <a:bodyPr wrap="square" lIns="0" tIns="91440" rIns="0" bIns="0">
            <a:spAutoFit/>
          </a:bodyPr>
          <a:lstStyle>
            <a:lvl1pPr algn="l">
              <a:lnSpc>
                <a:spcPct val="70000"/>
              </a:lnSpc>
              <a:defRPr sz="2000" b="1" i="0">
                <a:solidFill>
                  <a:schemeClr val="accent1"/>
                </a:solidFill>
                <a:latin typeface="Graphik Black" panose="020B0503030202060203" pitchFamily="34" charset="77"/>
              </a:defRPr>
            </a:lvl1pPr>
          </a:lstStyle>
          <a:p>
            <a:pPr lvl="0"/>
            <a:r>
              <a:rPr lang="en-US" dirty="0"/>
              <a:t>CONTACT</a:t>
            </a:r>
          </a:p>
        </p:txBody>
      </p:sp>
      <p:sp>
        <p:nvSpPr>
          <p:cNvPr id="12" name="Slide Number Placeholder 4">
            <a:extLst>
              <a:ext uri="{FF2B5EF4-FFF2-40B4-BE49-F238E27FC236}">
                <a16:creationId xmlns:a16="http://schemas.microsoft.com/office/drawing/2014/main" id="{2FB9D5EB-E6C6-1A4D-912A-9099E98AAC0F}"/>
              </a:ext>
            </a:extLst>
          </p:cNvPr>
          <p:cNvSpPr>
            <a:spLocks noGrp="1"/>
          </p:cNvSpPr>
          <p:nvPr>
            <p:ph type="sldNum" sz="quarter" idx="4"/>
          </p:nvPr>
        </p:nvSpPr>
        <p:spPr>
          <a:xfrm flipH="1">
            <a:off x="11617001" y="6537474"/>
            <a:ext cx="216084" cy="161888"/>
          </a:xfrm>
          <a:prstGeom prst="rect">
            <a:avLst/>
          </a:prstGeom>
        </p:spPr>
        <p:txBody>
          <a:bodyPr vert="horz" wrap="square" lIns="0" tIns="60944" rIns="0" bIns="60944" numCol="1" anchor="ctr" anchorCtr="0" compatLnSpc="1">
            <a:prstTxWarp prst="textNoShape">
              <a:avLst/>
            </a:prstTxWarp>
            <a:noAutofit/>
          </a:bodyPr>
          <a:lstStyle>
            <a:lvl1pPr algn="r">
              <a:defRPr sz="800" b="0" i="0">
                <a:solidFill>
                  <a:schemeClr val="tx1">
                    <a:alpha val="50000"/>
                  </a:schemeClr>
                </a:solidFill>
                <a:latin typeface="Graphik Regular" panose="020B0503030202060203" pitchFamily="34" charset="77"/>
                <a:ea typeface="Roboto Light" panose="02000000000000000000" pitchFamily="2" charset="0"/>
                <a:cs typeface="Gotham Medium" pitchFamily="2" charset="0"/>
              </a:defRPr>
            </a:lvl1pPr>
          </a:lstStyle>
          <a:p>
            <a:pPr>
              <a:defRPr/>
            </a:pPr>
            <a:fld id="{90CBDC3A-D49F-4631-A8C7-55D59B33E5FA}" type="slidenum">
              <a:rPr lang="en-US" smtClean="0"/>
              <a:pPr>
                <a:defRPr/>
              </a:pPr>
              <a:t>‹#›</a:t>
            </a:fld>
            <a:endParaRPr lang="en-US" dirty="0"/>
          </a:p>
        </p:txBody>
      </p:sp>
      <p:sp>
        <p:nvSpPr>
          <p:cNvPr id="11" name="Text Placeholder 234">
            <a:extLst>
              <a:ext uri="{FF2B5EF4-FFF2-40B4-BE49-F238E27FC236}">
                <a16:creationId xmlns:a16="http://schemas.microsoft.com/office/drawing/2014/main" id="{FD9C7C3E-DE3E-9A4C-8BE7-7F656206E26B}"/>
              </a:ext>
            </a:extLst>
          </p:cNvPr>
          <p:cNvSpPr>
            <a:spLocks noGrp="1"/>
          </p:cNvSpPr>
          <p:nvPr>
            <p:ph type="body" sz="quarter" idx="20" hasCustomPrompt="1"/>
          </p:nvPr>
        </p:nvSpPr>
        <p:spPr>
          <a:xfrm>
            <a:off x="425172" y="5352251"/>
            <a:ext cx="5504155" cy="321627"/>
          </a:xfrm>
          <a:prstGeom prst="rect">
            <a:avLst/>
          </a:prstGeom>
        </p:spPr>
        <p:txBody>
          <a:bodyPr wrap="square" lIns="0" tIns="91440" rIns="0" bIns="0">
            <a:spAutoFit/>
          </a:bodyPr>
          <a:lstStyle>
            <a:lvl1pPr algn="l">
              <a:lnSpc>
                <a:spcPct val="70000"/>
              </a:lnSpc>
              <a:defRPr sz="2000" b="1" i="0">
                <a:solidFill>
                  <a:schemeClr val="accent1"/>
                </a:solidFill>
                <a:latin typeface="Graphik Black" panose="020B0503030202060203" pitchFamily="34" charset="77"/>
              </a:defRPr>
            </a:lvl1pPr>
          </a:lstStyle>
          <a:p>
            <a:pPr lvl="0"/>
            <a:r>
              <a:rPr lang="en-US" dirty="0"/>
              <a:t>JOIN THE CONVERSATION</a:t>
            </a:r>
          </a:p>
        </p:txBody>
      </p:sp>
      <p:sp>
        <p:nvSpPr>
          <p:cNvPr id="15" name="Text Placeholder 8">
            <a:extLst>
              <a:ext uri="{FF2B5EF4-FFF2-40B4-BE49-F238E27FC236}">
                <a16:creationId xmlns:a16="http://schemas.microsoft.com/office/drawing/2014/main" id="{2F4DA838-5EA9-6D43-B4DE-92E43312F25D}"/>
              </a:ext>
            </a:extLst>
          </p:cNvPr>
          <p:cNvSpPr>
            <a:spLocks noGrp="1"/>
          </p:cNvSpPr>
          <p:nvPr>
            <p:ph type="body" sz="quarter" idx="22" hasCustomPrompt="1"/>
          </p:nvPr>
        </p:nvSpPr>
        <p:spPr>
          <a:xfrm>
            <a:off x="425172" y="5761809"/>
            <a:ext cx="3719134" cy="173795"/>
          </a:xfrm>
        </p:spPr>
        <p:txBody>
          <a:bodyPr wrap="square" tIns="0">
            <a:noAutofit/>
          </a:bodyPr>
          <a:lstStyle>
            <a:lvl1pPr>
              <a:lnSpc>
                <a:spcPct val="100000"/>
              </a:lnSpc>
              <a:spcBef>
                <a:spcPts val="0"/>
              </a:spcBef>
              <a:defRPr sz="1000">
                <a:latin typeface="Graphik" panose="020B0503030202060203" pitchFamily="34" charset="0"/>
              </a:defRPr>
            </a:lvl1pPr>
          </a:lstStyle>
          <a:p>
            <a:r>
              <a:rPr lang="en-US" dirty="0">
                <a:effectLst/>
                <a:latin typeface="Graphik" panose="020B0503030202060203" pitchFamily="34" charset="77"/>
              </a:rPr>
              <a:t>@</a:t>
            </a:r>
            <a:r>
              <a:rPr lang="en-US" dirty="0" err="1">
                <a:effectLst/>
                <a:latin typeface="Graphik" panose="020B0503030202060203" pitchFamily="34" charset="77"/>
              </a:rPr>
              <a:t>AccentureACTIVE</a:t>
            </a:r>
            <a:endParaRPr lang="en-US" dirty="0">
              <a:effectLst/>
              <a:latin typeface="Graphik" panose="020B0503030202060203" pitchFamily="34" charset="77"/>
            </a:endParaRPr>
          </a:p>
        </p:txBody>
      </p:sp>
      <p:sp>
        <p:nvSpPr>
          <p:cNvPr id="18" name="Text Placeholder 234">
            <a:extLst>
              <a:ext uri="{FF2B5EF4-FFF2-40B4-BE49-F238E27FC236}">
                <a16:creationId xmlns:a16="http://schemas.microsoft.com/office/drawing/2014/main" id="{EE712BF5-C12E-EE48-B873-963DCAFC44E2}"/>
              </a:ext>
            </a:extLst>
          </p:cNvPr>
          <p:cNvSpPr>
            <a:spLocks noGrp="1"/>
          </p:cNvSpPr>
          <p:nvPr>
            <p:ph type="body" sz="quarter" idx="23" hasCustomPrompt="1"/>
          </p:nvPr>
        </p:nvSpPr>
        <p:spPr>
          <a:xfrm>
            <a:off x="6327944" y="2094895"/>
            <a:ext cx="5505139" cy="321627"/>
          </a:xfrm>
          <a:prstGeom prst="rect">
            <a:avLst/>
          </a:prstGeom>
        </p:spPr>
        <p:txBody>
          <a:bodyPr wrap="square" lIns="0" tIns="91440" rIns="0" bIns="0">
            <a:spAutoFit/>
          </a:bodyPr>
          <a:lstStyle>
            <a:lvl1pPr algn="l">
              <a:lnSpc>
                <a:spcPct val="70000"/>
              </a:lnSpc>
              <a:defRPr sz="2000" b="1" i="0">
                <a:solidFill>
                  <a:schemeClr val="accent1"/>
                </a:solidFill>
                <a:latin typeface="Graphik Black" panose="020B0503030202060203" pitchFamily="34" charset="77"/>
              </a:defRPr>
            </a:lvl1pPr>
          </a:lstStyle>
          <a:p>
            <a:pPr lvl="0"/>
            <a:r>
              <a:rPr lang="en-US" dirty="0"/>
              <a:t>ABOUT ACCENTURE INTERACTIVE</a:t>
            </a:r>
          </a:p>
        </p:txBody>
      </p:sp>
      <p:sp>
        <p:nvSpPr>
          <p:cNvPr id="19" name="Text Placeholder 8">
            <a:extLst>
              <a:ext uri="{FF2B5EF4-FFF2-40B4-BE49-F238E27FC236}">
                <a16:creationId xmlns:a16="http://schemas.microsoft.com/office/drawing/2014/main" id="{B52A3F92-4C05-F94E-A775-050C6E83D647}"/>
              </a:ext>
            </a:extLst>
          </p:cNvPr>
          <p:cNvSpPr>
            <a:spLocks noGrp="1"/>
          </p:cNvSpPr>
          <p:nvPr>
            <p:ph type="body" sz="quarter" idx="24" hasCustomPrompt="1"/>
          </p:nvPr>
        </p:nvSpPr>
        <p:spPr>
          <a:xfrm>
            <a:off x="6327945" y="2518368"/>
            <a:ext cx="5505139" cy="1208664"/>
          </a:xfrm>
        </p:spPr>
        <p:txBody>
          <a:bodyPr wrap="square" tIns="0">
            <a:spAutoFit/>
          </a:bodyPr>
          <a:lstStyle>
            <a:lvl1pPr>
              <a:lnSpc>
                <a:spcPct val="110000"/>
              </a:lnSpc>
              <a:spcBef>
                <a:spcPts val="0"/>
              </a:spcBef>
              <a:defRPr lang="en-US" sz="1200" smtClean="0">
                <a:effectLst/>
                <a:latin typeface="Graphik" panose="020B0503030202060203" pitchFamily="34" charset="77"/>
              </a:defRPr>
            </a:lvl1pPr>
          </a:lstStyle>
          <a:p>
            <a:r>
              <a:rPr lang="en-US" dirty="0">
                <a:effectLst/>
                <a:latin typeface="Graphik" panose="020B0503030202060203" pitchFamily="34" charset="77"/>
              </a:rPr>
              <a:t>Accenture Interactive helps the world’s leading brands transform their customer experiences across the entire customer journey. Through our connected offerings in design, marketing, content and commerce, we create new ways to win in today’s experience-led economy. Accenture Interactive is ranked the world’s largest digital agency in the latest Ad Age Agency Report. To learn more, follow us @</a:t>
            </a:r>
            <a:r>
              <a:rPr lang="en-US" dirty="0" err="1">
                <a:effectLst/>
                <a:latin typeface="Graphik" panose="020B0503030202060203" pitchFamily="34" charset="77"/>
              </a:rPr>
              <a:t>AccentureACTIVE</a:t>
            </a:r>
            <a:r>
              <a:rPr lang="en-US" dirty="0">
                <a:effectLst/>
                <a:latin typeface="Graphik" panose="020B0503030202060203" pitchFamily="34" charset="77"/>
              </a:rPr>
              <a:t> and visit </a:t>
            </a:r>
            <a:r>
              <a:rPr lang="en-US" dirty="0" err="1">
                <a:effectLst/>
                <a:latin typeface="Graphik" panose="020B0503030202060203" pitchFamily="34" charset="77"/>
              </a:rPr>
              <a:t>www.accentureinteractive.com</a:t>
            </a:r>
            <a:r>
              <a:rPr lang="en-US" dirty="0">
                <a:effectLst/>
                <a:latin typeface="Graphik" panose="020B0503030202060203" pitchFamily="34" charset="77"/>
              </a:rPr>
              <a:t>.</a:t>
            </a:r>
          </a:p>
        </p:txBody>
      </p:sp>
      <p:sp>
        <p:nvSpPr>
          <p:cNvPr id="23" name="Text Placeholder 234">
            <a:extLst>
              <a:ext uri="{FF2B5EF4-FFF2-40B4-BE49-F238E27FC236}">
                <a16:creationId xmlns:a16="http://schemas.microsoft.com/office/drawing/2014/main" id="{10E6C798-D708-D644-AA65-52FCF73FE1D1}"/>
              </a:ext>
            </a:extLst>
          </p:cNvPr>
          <p:cNvSpPr>
            <a:spLocks noGrp="1"/>
          </p:cNvSpPr>
          <p:nvPr>
            <p:ph type="body" sz="quarter" idx="27" hasCustomPrompt="1"/>
          </p:nvPr>
        </p:nvSpPr>
        <p:spPr>
          <a:xfrm>
            <a:off x="6327944" y="4597380"/>
            <a:ext cx="5505139" cy="252826"/>
          </a:xfrm>
          <a:prstGeom prst="rect">
            <a:avLst/>
          </a:prstGeom>
        </p:spPr>
        <p:txBody>
          <a:bodyPr wrap="square" lIns="0" tIns="91440" rIns="0" bIns="0">
            <a:spAutoFit/>
          </a:bodyPr>
          <a:lstStyle>
            <a:lvl1pPr algn="l">
              <a:lnSpc>
                <a:spcPct val="70000"/>
              </a:lnSpc>
              <a:defRPr sz="1400" b="1" i="0">
                <a:solidFill>
                  <a:schemeClr val="accent1"/>
                </a:solidFill>
                <a:latin typeface="Graphik Black" panose="020B0503030202060203" pitchFamily="34" charset="77"/>
              </a:defRPr>
            </a:lvl1pPr>
          </a:lstStyle>
          <a:p>
            <a:pPr lvl="0"/>
            <a:r>
              <a:rPr lang="en-US" dirty="0" err="1"/>
              <a:t>www.accenture.com</a:t>
            </a:r>
            <a:r>
              <a:rPr lang="en-US" dirty="0"/>
              <a:t>/interactive</a:t>
            </a:r>
          </a:p>
        </p:txBody>
      </p:sp>
      <p:sp>
        <p:nvSpPr>
          <p:cNvPr id="24" name="Text Placeholder 8">
            <a:extLst>
              <a:ext uri="{FF2B5EF4-FFF2-40B4-BE49-F238E27FC236}">
                <a16:creationId xmlns:a16="http://schemas.microsoft.com/office/drawing/2014/main" id="{B4AE8F35-CD45-1D46-8DD7-36B212D35F8E}"/>
              </a:ext>
            </a:extLst>
          </p:cNvPr>
          <p:cNvSpPr>
            <a:spLocks noGrp="1"/>
          </p:cNvSpPr>
          <p:nvPr>
            <p:ph type="body" sz="quarter" idx="28" hasCustomPrompt="1"/>
          </p:nvPr>
        </p:nvSpPr>
        <p:spPr>
          <a:xfrm>
            <a:off x="6327944" y="4934343"/>
            <a:ext cx="5505139" cy="1001261"/>
          </a:xfrm>
        </p:spPr>
        <p:txBody>
          <a:bodyPr wrap="square" tIns="0">
            <a:spAutoFit/>
          </a:bodyPr>
          <a:lstStyle>
            <a:lvl1pPr>
              <a:lnSpc>
                <a:spcPct val="110000"/>
              </a:lnSpc>
              <a:spcBef>
                <a:spcPts val="0"/>
              </a:spcBef>
              <a:defRPr lang="en-US" sz="1000" smtClean="0">
                <a:effectLst/>
                <a:latin typeface="Graphik" panose="020B0503030202060203" pitchFamily="34" charset="77"/>
              </a:defRPr>
            </a:lvl1pPr>
          </a:lstStyle>
          <a:p>
            <a:r>
              <a:rPr lang="en-US" dirty="0">
                <a:solidFill>
                  <a:srgbClr val="454545"/>
                </a:solidFill>
                <a:effectLst/>
                <a:latin typeface="Helvetica Neue" panose="02000503000000020004" pitchFamily="2" charset="0"/>
              </a:rPr>
              <a:t>This document makes reference to marks owned by third parties. All such third-party marks are the property of their respective owners. No sponsorship, endorsement or approval of this content by the owners of such marks is intended, expressed or implied.</a:t>
            </a:r>
          </a:p>
          <a:p>
            <a:endParaRPr lang="en-US" dirty="0">
              <a:solidFill>
                <a:srgbClr val="454545"/>
              </a:solidFill>
              <a:effectLst/>
              <a:latin typeface="Helvetica Neue" panose="02000503000000020004" pitchFamily="2" charset="0"/>
            </a:endParaRPr>
          </a:p>
          <a:p>
            <a:r>
              <a:rPr lang="en-US" dirty="0">
                <a:solidFill>
                  <a:srgbClr val="454545"/>
                </a:solidFill>
                <a:effectLst/>
                <a:latin typeface="Helvetica Neue" panose="02000503000000020004" pitchFamily="2" charset="0"/>
              </a:rPr>
              <a:t>Copyright © 2018 Accenture. All rights reserved.</a:t>
            </a:r>
          </a:p>
          <a:p>
            <a:r>
              <a:rPr lang="en-US" dirty="0">
                <a:solidFill>
                  <a:srgbClr val="454545"/>
                </a:solidFill>
                <a:effectLst/>
                <a:latin typeface="Helvetica Neue" panose="02000503000000020004" pitchFamily="2" charset="0"/>
              </a:rPr>
              <a:t>Accenture, its logo, and High Performance Delivered are trademarks of Accenture.</a:t>
            </a:r>
          </a:p>
        </p:txBody>
      </p:sp>
      <p:sp>
        <p:nvSpPr>
          <p:cNvPr id="27" name="Text Placeholder 26">
            <a:extLst>
              <a:ext uri="{FF2B5EF4-FFF2-40B4-BE49-F238E27FC236}">
                <a16:creationId xmlns:a16="http://schemas.microsoft.com/office/drawing/2014/main" id="{CF211EC3-552B-7F43-9C22-012951888E1C}"/>
              </a:ext>
            </a:extLst>
          </p:cNvPr>
          <p:cNvSpPr>
            <a:spLocks noGrp="1"/>
          </p:cNvSpPr>
          <p:nvPr>
            <p:ph type="body" sz="quarter" idx="29"/>
          </p:nvPr>
        </p:nvSpPr>
        <p:spPr>
          <a:xfrm>
            <a:off x="425171" y="2518368"/>
            <a:ext cx="4085546" cy="2389705"/>
          </a:xfrm>
        </p:spPr>
        <p:txBody>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a:extLst>
              <a:ext uri="{FF2B5EF4-FFF2-40B4-BE49-F238E27FC236}">
                <a16:creationId xmlns:a16="http://schemas.microsoft.com/office/drawing/2014/main" id="{E8093BD6-17CE-864C-922C-813D8BA9168C}"/>
              </a:ext>
            </a:extLst>
          </p:cNvPr>
          <p:cNvSpPr>
            <a:spLocks noGrp="1"/>
          </p:cNvSpPr>
          <p:nvPr>
            <p:ph type="title" hasCustomPrompt="1"/>
          </p:nvPr>
        </p:nvSpPr>
        <p:spPr>
          <a:xfrm>
            <a:off x="425171" y="296863"/>
            <a:ext cx="7326592" cy="1501938"/>
          </a:xfrm>
        </p:spPr>
        <p:txBody>
          <a:bodyPr vert="horz" wrap="square" lIns="0" tIns="0" rIns="0" bIns="0" rtlCol="0" anchor="b">
            <a:noAutofit/>
          </a:bodyPr>
          <a:lstStyle>
            <a:lvl1pPr marL="0" indent="0">
              <a:lnSpc>
                <a:spcPct val="80000"/>
              </a:lnSpc>
              <a:spcBef>
                <a:spcPts val="0"/>
              </a:spcBef>
              <a:buFont typeface="Arial" pitchFamily="34" charset="0"/>
              <a:buNone/>
              <a:defRPr lang="en-US" sz="4799" b="1">
                <a:solidFill>
                  <a:schemeClr val="accent1"/>
                </a:solidFill>
                <a:ea typeface="Roboto" panose="02000000000000000000" pitchFamily="2" charset="0"/>
              </a:defRPr>
            </a:lvl1pPr>
          </a:lstStyle>
          <a:p>
            <a:pPr marL="0" lvl="0" indent="0">
              <a:spcBef>
                <a:spcPts val="0"/>
              </a:spcBef>
              <a:buFont typeface="Arial" pitchFamily="34" charset="0"/>
              <a:buNone/>
            </a:pPr>
            <a:r>
              <a:rPr lang="en-US" dirty="0"/>
              <a:t>thank you</a:t>
            </a:r>
          </a:p>
        </p:txBody>
      </p:sp>
      <p:sp>
        <p:nvSpPr>
          <p:cNvPr id="2" name="Footer Placeholder 1">
            <a:extLst>
              <a:ext uri="{FF2B5EF4-FFF2-40B4-BE49-F238E27FC236}">
                <a16:creationId xmlns:a16="http://schemas.microsoft.com/office/drawing/2014/main" id="{E8AA97A1-7457-DE49-AF6F-2B2FDD9E4D6E}"/>
              </a:ext>
            </a:extLst>
          </p:cNvPr>
          <p:cNvSpPr>
            <a:spLocks noGrp="1"/>
          </p:cNvSpPr>
          <p:nvPr>
            <p:ph type="ftr" sz="quarter" idx="30"/>
          </p:nvPr>
        </p:nvSpPr>
        <p:spPr/>
        <p:txBody>
          <a:bodyPr/>
          <a:lstStyle/>
          <a:p>
            <a:r>
              <a:rPr lang="en-US"/>
              <a:t>Copyright © 2018 Accenture. All rights reserved.</a:t>
            </a:r>
            <a:endParaRPr lang="en-US" dirty="0"/>
          </a:p>
        </p:txBody>
      </p:sp>
    </p:spTree>
    <p:extLst>
      <p:ext uri="{BB962C8B-B14F-4D97-AF65-F5344CB8AC3E}">
        <p14:creationId xmlns:p14="http://schemas.microsoft.com/office/powerpoint/2010/main" val="23688804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content and bullets">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623393" y="1268189"/>
            <a:ext cx="10943167" cy="1224632"/>
          </a:xfrm>
          <a:prstGeom prst="rect">
            <a:avLst/>
          </a:prstGeom>
        </p:spPr>
        <p:txBody>
          <a:bodyPr/>
          <a:lstStyle>
            <a:lvl1pPr marL="0" indent="0">
              <a:buNone/>
              <a:defRPr sz="1800" baseline="0"/>
            </a:lvl1pPr>
          </a:lstStyle>
          <a:p>
            <a:pPr lvl="0"/>
            <a:r>
              <a:rPr lang="en-US" dirty="0"/>
              <a:t>Always use at least size 18 font </a:t>
            </a:r>
          </a:p>
        </p:txBody>
      </p:sp>
      <p:sp>
        <p:nvSpPr>
          <p:cNvPr id="21" name="Title 20"/>
          <p:cNvSpPr>
            <a:spLocks noGrp="1"/>
          </p:cNvSpPr>
          <p:nvPr>
            <p:ph type="title"/>
          </p:nvPr>
        </p:nvSpPr>
        <p:spPr>
          <a:xfrm>
            <a:off x="624418" y="404664"/>
            <a:ext cx="10963572"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3" name="Content Placeholder 2"/>
          <p:cNvSpPr>
            <a:spLocks noGrp="1"/>
          </p:cNvSpPr>
          <p:nvPr>
            <p:ph sz="quarter" idx="13" hasCustomPrompt="1"/>
          </p:nvPr>
        </p:nvSpPr>
        <p:spPr>
          <a:xfrm>
            <a:off x="623392" y="2708274"/>
            <a:ext cx="10964597" cy="3815752"/>
          </a:xfrm>
          <a:prstGeom prst="rect">
            <a:avLst/>
          </a:prstGeom>
        </p:spPr>
        <p:txBody>
          <a:bodyPr/>
          <a:lstStyle>
            <a:lvl1pPr>
              <a:defRPr sz="1800" b="1">
                <a:solidFill>
                  <a:schemeClr val="tx1"/>
                </a:solidFill>
              </a:defRPr>
            </a:lvl1pPr>
            <a:lvl2pPr>
              <a:defRPr sz="1700" b="1">
                <a:solidFill>
                  <a:schemeClr val="tx2"/>
                </a:solidFill>
              </a:defRPr>
            </a:lvl2pPr>
            <a:lvl3pPr>
              <a:defRPr sz="1700" b="1">
                <a:solidFill>
                  <a:schemeClr val="tx2"/>
                </a:solidFill>
              </a:defRPr>
            </a:lvl3pPr>
            <a:lvl4pPr>
              <a:defRPr sz="1700" b="1">
                <a:solidFill>
                  <a:schemeClr val="tx2"/>
                </a:solidFill>
              </a:defRPr>
            </a:lvl4pPr>
            <a:lvl5pPr>
              <a:defRPr sz="1700" b="1">
                <a:solidFill>
                  <a:schemeClr val="tx2"/>
                </a:solidFill>
              </a:defRPr>
            </a:lvl5pPr>
          </a:lstStyle>
          <a:p>
            <a:pPr lvl="0"/>
            <a:r>
              <a:rPr lang="en-US" dirty="0"/>
              <a:t>Always use at least size 18 font </a:t>
            </a:r>
          </a:p>
        </p:txBody>
      </p:sp>
    </p:spTree>
    <p:extLst>
      <p:ext uri="{BB962C8B-B14F-4D97-AF65-F5344CB8AC3E}">
        <p14:creationId xmlns:p14="http://schemas.microsoft.com/office/powerpoint/2010/main" val="105398043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9">
          <p15:clr>
            <a:srgbClr val="FBAE40"/>
          </p15:clr>
        </p15:guide>
        <p15:guide id="2" pos="3840">
          <p15:clr>
            <a:srgbClr val="FBAE40"/>
          </p15:clr>
        </p15:guide>
        <p15:guide id="3" orient="horz" pos="170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Cover Pa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E15C-E1A1-4B98-8BD9-208FCE928995}"/>
              </a:ext>
            </a:extLst>
          </p:cNvPr>
          <p:cNvSpPr>
            <a:spLocks noGrp="1"/>
          </p:cNvSpPr>
          <p:nvPr>
            <p:ph type="title"/>
          </p:nvPr>
        </p:nvSpPr>
        <p:spPr>
          <a:xfrm>
            <a:off x="5328000" y="2149200"/>
            <a:ext cx="6282000" cy="1602000"/>
          </a:xfrm>
        </p:spPr>
        <p:txBody>
          <a:bodyPr anchor="b"/>
          <a:lstStyle>
            <a:lvl1pPr>
              <a:defRPr sz="54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17DA4A9-7C4E-478D-A8E5-F8B8B1B3633C}"/>
              </a:ext>
            </a:extLst>
          </p:cNvPr>
          <p:cNvSpPr>
            <a:spLocks noGrp="1"/>
          </p:cNvSpPr>
          <p:nvPr>
            <p:ph type="body" idx="1"/>
          </p:nvPr>
        </p:nvSpPr>
        <p:spPr>
          <a:xfrm>
            <a:off x="5328000" y="4136400"/>
            <a:ext cx="6282000" cy="2012400"/>
          </a:xfrm>
        </p:spPr>
        <p:txBody>
          <a:bodyPr/>
          <a:lstStyle>
            <a:lvl1pPr marL="0" indent="0">
              <a:buNone/>
              <a:defRPr sz="4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DCFCB315-E196-452C-8413-F646CF5C916D}"/>
              </a:ext>
              <a:ext uri="{C183D7F6-B498-43B3-948B-1728B52AA6E4}">
                <adec:decorative xmlns:adec="http://schemas.microsoft.com/office/drawing/2017/decorative" val="1"/>
              </a:ext>
            </a:extLst>
          </p:cNvPr>
          <p:cNvPicPr>
            <a:picLocks noChangeAspect="1"/>
          </p:cNvPicPr>
          <p:nvPr userDrawn="1"/>
        </p:nvPicPr>
        <p:blipFill rotWithShape="1">
          <a:blip r:embed="rId2"/>
          <a:srcRect l="10909" b="7829"/>
          <a:stretch/>
        </p:blipFill>
        <p:spPr>
          <a:xfrm>
            <a:off x="0" y="3104147"/>
            <a:ext cx="4457105" cy="3753853"/>
          </a:xfrm>
          <a:prstGeom prst="rect">
            <a:avLst/>
          </a:prstGeom>
        </p:spPr>
      </p:pic>
    </p:spTree>
    <p:extLst>
      <p:ext uri="{BB962C8B-B14F-4D97-AF65-F5344CB8AC3E}">
        <p14:creationId xmlns:p14="http://schemas.microsoft.com/office/powerpoint/2010/main" val="129444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51428-98EF-4EA7-8B53-95D6FD388998}"/>
              </a:ext>
            </a:extLst>
          </p:cNvPr>
          <p:cNvSpPr>
            <a:spLocks noGrp="1"/>
          </p:cNvSpPr>
          <p:nvPr>
            <p:ph type="title"/>
          </p:nvPr>
        </p:nvSpPr>
        <p:spPr>
          <a:xfrm>
            <a:off x="1062000" y="1252800"/>
            <a:ext cx="4467600" cy="2176200"/>
          </a:xfrm>
        </p:spPr>
        <p:txBody>
          <a:bodyPr anchor="t" anchorCtr="0"/>
          <a:lstStyle>
            <a:lvl1pPr>
              <a:defRPr sz="2900"/>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B4106DD8-7948-4C50-8639-F46F08C3AE56}"/>
              </a:ext>
            </a:extLst>
          </p:cNvPr>
          <p:cNvSpPr>
            <a:spLocks noGrp="1"/>
          </p:cNvSpPr>
          <p:nvPr>
            <p:ph type="dt" sz="half" idx="10"/>
          </p:nvPr>
        </p:nvSpPr>
        <p:spPr/>
        <p:txBody>
          <a:bodyPr/>
          <a:lstStyle/>
          <a:p>
            <a:fld id="{29D5E15D-C647-44B0-9FBF-6F4C1B356057}" type="datetime1">
              <a:rPr lang="en-GB" smtClean="0"/>
              <a:t>08/09/2022</a:t>
            </a:fld>
            <a:endParaRPr lang="en-GB" dirty="0"/>
          </a:p>
        </p:txBody>
      </p:sp>
      <p:sp>
        <p:nvSpPr>
          <p:cNvPr id="4" name="Footer Placeholder 3">
            <a:extLst>
              <a:ext uri="{FF2B5EF4-FFF2-40B4-BE49-F238E27FC236}">
                <a16:creationId xmlns:a16="http://schemas.microsoft.com/office/drawing/2014/main" id="{CAB5D05F-13B2-4DDE-AEE5-2FFBC910F1B2}"/>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endParaRPr lang="en-GB" dirty="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C7CA3DFD-1456-4660-8744-18148456CA8C}"/>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cxnSp>
        <p:nvCxnSpPr>
          <p:cNvPr id="6" name="Straight Connector 5">
            <a:extLst>
              <a:ext uri="{FF2B5EF4-FFF2-40B4-BE49-F238E27FC236}">
                <a16:creationId xmlns:a16="http://schemas.microsoft.com/office/drawing/2014/main" id="{1E701184-D5F5-4AF5-B171-04B46C4EF918}"/>
              </a:ext>
            </a:extLst>
          </p:cNvPr>
          <p:cNvCxnSpPr>
            <a:cxnSpLocks/>
          </p:cNvCxnSpPr>
          <p:nvPr userDrawn="1"/>
        </p:nvCxnSpPr>
        <p:spPr>
          <a:xfrm>
            <a:off x="6080926" y="1212573"/>
            <a:ext cx="0" cy="3935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4F6BDD9D-CE1E-401B-B998-ED51586F712F}"/>
              </a:ext>
            </a:extLst>
          </p:cNvPr>
          <p:cNvSpPr>
            <a:spLocks noGrp="1"/>
          </p:cNvSpPr>
          <p:nvPr>
            <p:ph type="body" sz="quarter" idx="13"/>
          </p:nvPr>
        </p:nvSpPr>
        <p:spPr>
          <a:xfrm>
            <a:off x="6321600" y="1252800"/>
            <a:ext cx="4467600" cy="3353067"/>
          </a:xfrm>
        </p:spPr>
        <p:txBody>
          <a:bodyPr/>
          <a:lstStyle>
            <a:lvl1pPr marL="0" indent="0">
              <a:buNone/>
              <a:defRPr sz="3600" b="1"/>
            </a:lvl1pPr>
          </a:lstStyle>
          <a:p>
            <a:pPr lvl="0"/>
            <a:r>
              <a:rPr lang="en-US"/>
              <a:t>Click to edit Master text styles</a:t>
            </a:r>
          </a:p>
        </p:txBody>
      </p:sp>
      <p:sp>
        <p:nvSpPr>
          <p:cNvPr id="11" name="Text Placeholder 10">
            <a:extLst>
              <a:ext uri="{FF2B5EF4-FFF2-40B4-BE49-F238E27FC236}">
                <a16:creationId xmlns:a16="http://schemas.microsoft.com/office/drawing/2014/main" id="{75A4B8D9-1F1E-4251-87E0-DCB69C9FDA5D}"/>
              </a:ext>
            </a:extLst>
          </p:cNvPr>
          <p:cNvSpPr>
            <a:spLocks noGrp="1"/>
          </p:cNvSpPr>
          <p:nvPr>
            <p:ph type="body" sz="quarter" idx="14"/>
          </p:nvPr>
        </p:nvSpPr>
        <p:spPr>
          <a:xfrm>
            <a:off x="6321600" y="4776642"/>
            <a:ext cx="4467598" cy="371828"/>
          </a:xfrm>
        </p:spPr>
        <p:txBody>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4194696532"/>
      </p:ext>
    </p:extLst>
  </p:cSld>
  <p:clrMapOvr>
    <a:masterClrMapping/>
  </p:clrMapOvr>
  <p:extLst>
    <p:ext uri="{DCECCB84-F9BA-43D5-87BE-67443E8EF086}">
      <p15:sldGuideLst xmlns:p15="http://schemas.microsoft.com/office/powerpoint/2012/main">
        <p15:guide id="1" orient="horz" pos="85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537804"/>
            <a:ext cx="5428800" cy="540000"/>
          </a:xfrm>
        </p:spPr>
        <p:txBody>
          <a:bodyPr/>
          <a:lstStyle>
            <a:lvl1pPr>
              <a:lnSpc>
                <a:spcPct val="100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5650"/>
            <a:ext cx="5428800" cy="491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10">
            <a:extLst>
              <a:ext uri="{FF2B5EF4-FFF2-40B4-BE49-F238E27FC236}">
                <a16:creationId xmlns:a16="http://schemas.microsoft.com/office/drawing/2014/main" id="{486A8442-B40B-4D24-9029-4E6108BD5EFD}"/>
              </a:ext>
            </a:extLst>
          </p:cNvPr>
          <p:cNvSpPr>
            <a:spLocks noGrp="1"/>
          </p:cNvSpPr>
          <p:nvPr>
            <p:ph sz="quarter" idx="13" hasCustomPrompt="1"/>
          </p:nvPr>
        </p:nvSpPr>
        <p:spPr>
          <a:xfrm>
            <a:off x="6459538" y="130175"/>
            <a:ext cx="5722937" cy="6165850"/>
          </a:xfrm>
        </p:spPr>
        <p:txBody>
          <a:bodyPr/>
          <a:lstStyle>
            <a:lvl1pPr>
              <a:defRPr/>
            </a:lvl1pPr>
          </a:lstStyle>
          <a:p>
            <a:pPr lvl="0"/>
            <a:r>
              <a:rPr lang="en-US" dirty="0"/>
              <a:t>Object</a:t>
            </a:r>
            <a:endParaRPr lang="en-GB" dirty="0"/>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dirty="0"/>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F260B2A5-7D25-4EFB-8691-668AB5BA651F}" type="datetime1">
              <a:rPr lang="en-GB" smtClean="0"/>
              <a:t>08/09/2022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dirty="0"/>
              <a:t>|   </a:t>
            </a:r>
            <a:fld id="{5898CC38-F149-5B45-A1B4-290B41364A0C}" type="slidenum">
              <a:rPr lang="en-GB" smtClean="0"/>
              <a:pPr/>
              <a:t>‹#›</a:t>
            </a:fld>
            <a:endParaRPr lang="en-GB" dirty="0"/>
          </a:p>
        </p:txBody>
      </p:sp>
    </p:spTree>
    <p:extLst>
      <p:ext uri="{BB962C8B-B14F-4D97-AF65-F5344CB8AC3E}">
        <p14:creationId xmlns:p14="http://schemas.microsoft.com/office/powerpoint/2010/main" val="81116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message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7175"/>
            <a:ext cx="11552400" cy="712368"/>
          </a:xfrm>
        </p:spPr>
        <p:txBody>
          <a:bodyPr/>
          <a:lstStyle>
            <a:lvl1pPr>
              <a:lnSpc>
                <a:spcPct val="100000"/>
              </a:lnSpc>
              <a:defRPr>
                <a:solidFill>
                  <a:schemeClr val="tx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1404"/>
            <a:ext cx="3888000" cy="2059200"/>
          </a:xfrm>
        </p:spPr>
        <p:txBody>
          <a:bodyPr/>
          <a:lstStyle>
            <a:lvl1pPr>
              <a:defRPr sz="3600" b="1"/>
            </a:lvl1pPr>
          </a:lstStyle>
          <a:p>
            <a:pPr lvl="0"/>
            <a:r>
              <a:rPr lang="en-US"/>
              <a:t>Click to edit Master text styles</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600613A6-A489-428B-9466-BB2CA556283B}" type="datetime1">
              <a:rPr lang="en-GB" smtClean="0"/>
              <a:t>08/09/2022</a:t>
            </a:fld>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dirty="0"/>
              <a:t>|   </a:t>
            </a:r>
            <a:fld id="{5898CC38-F149-5B45-A1B4-290B41364A0C}" type="slidenum">
              <a:rPr lang="en-GB" smtClean="0"/>
              <a:pPr/>
              <a:t>‹#›</a:t>
            </a:fld>
            <a:endParaRPr lang="en-GB" dirty="0"/>
          </a:p>
        </p:txBody>
      </p:sp>
      <p:sp>
        <p:nvSpPr>
          <p:cNvPr id="9" name="Content Placeholder 3" descr="Add description of object (table/graph/picture, etc)">
            <a:extLst>
              <a:ext uri="{FF2B5EF4-FFF2-40B4-BE49-F238E27FC236}">
                <a16:creationId xmlns:a16="http://schemas.microsoft.com/office/drawing/2014/main" id="{67B85DDB-4159-4BB4-A59E-5BE213A7443F}"/>
              </a:ext>
            </a:extLst>
          </p:cNvPr>
          <p:cNvSpPr>
            <a:spLocks noGrp="1"/>
          </p:cNvSpPr>
          <p:nvPr>
            <p:ph sz="half" idx="2"/>
          </p:nvPr>
        </p:nvSpPr>
        <p:spPr>
          <a:xfrm>
            <a:off x="4471200" y="1249363"/>
            <a:ext cx="7393775" cy="4929188"/>
          </a:xfrm>
          <a:prstGeom prst="rect">
            <a:avLst/>
          </a:prstGeom>
        </p:spPr>
        <p:txBody>
          <a:bodyPr/>
          <a:lstStyle>
            <a:lvl1pPr>
              <a:buNone/>
              <a:defRPr/>
            </a:lvl1pPr>
          </a:lstStyle>
          <a:p>
            <a:pPr lvl="0"/>
            <a:r>
              <a:rPr lang="en-US"/>
              <a:t>Click to edit Master text styles</a:t>
            </a:r>
          </a:p>
        </p:txBody>
      </p:sp>
      <p:sp>
        <p:nvSpPr>
          <p:cNvPr id="8" name="Text Placeholder 7">
            <a:extLst>
              <a:ext uri="{FF2B5EF4-FFF2-40B4-BE49-F238E27FC236}">
                <a16:creationId xmlns:a16="http://schemas.microsoft.com/office/drawing/2014/main" id="{9682420F-7E00-4112-B16C-8B3BEE01681E}"/>
              </a:ext>
            </a:extLst>
          </p:cNvPr>
          <p:cNvSpPr>
            <a:spLocks noGrp="1"/>
          </p:cNvSpPr>
          <p:nvPr>
            <p:ph type="body" sz="quarter" idx="13"/>
          </p:nvPr>
        </p:nvSpPr>
        <p:spPr>
          <a:xfrm>
            <a:off x="0" y="3430800"/>
            <a:ext cx="4471200" cy="2747751"/>
          </a:xfrm>
          <a:solidFill>
            <a:schemeClr val="accent1"/>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6874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message and object v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605798-CE35-4206-A97D-EB4777053B4B}"/>
              </a:ext>
              <a:ext uri="{C183D7F6-B498-43B3-948B-1728B52AA6E4}">
                <adec:decorative xmlns:adec="http://schemas.microsoft.com/office/drawing/2017/decorative" val="1"/>
              </a:ext>
            </a:extLst>
          </p:cNvPr>
          <p:cNvSpPr/>
          <p:nvPr userDrawn="1"/>
        </p:nvSpPr>
        <p:spPr>
          <a:xfrm>
            <a:off x="0" y="2754488"/>
            <a:ext cx="6096000" cy="410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C34E1A6-9EC2-468E-98F7-98901A8D1A5B}"/>
              </a:ext>
            </a:extLst>
          </p:cNvPr>
          <p:cNvSpPr>
            <a:spLocks noGrp="1"/>
          </p:cNvSpPr>
          <p:nvPr>
            <p:ph type="title"/>
          </p:nvPr>
        </p:nvSpPr>
        <p:spPr>
          <a:xfrm>
            <a:off x="306000" y="252000"/>
            <a:ext cx="5428800" cy="820800"/>
          </a:xfrm>
        </p:spPr>
        <p:txBody>
          <a:bodyPr vert="horz" lIns="90000" tIns="45720" rIns="90000" bIns="0" rtlCol="0" anchor="b" anchorCtr="0">
            <a:normAutofit/>
          </a:bodyPr>
          <a:lstStyle>
            <a:lvl1pPr>
              <a:defRPr lang="en-GB">
                <a:solidFill>
                  <a:schemeClr val="tx1"/>
                </a:solidFill>
              </a:defRPr>
            </a:lvl1pPr>
          </a:lstStyle>
          <a:p>
            <a:pPr lvl="0">
              <a:lnSpc>
                <a:spcPct val="100000"/>
              </a:lnSpc>
            </a:pPr>
            <a:r>
              <a:rPr lang="en-US"/>
              <a:t>Click to edit Master title style</a:t>
            </a:r>
            <a:endParaRPr lang="en-GB" dirty="0"/>
          </a:p>
        </p:txBody>
      </p:sp>
      <p:sp>
        <p:nvSpPr>
          <p:cNvPr id="7" name="Content Placeholder 6">
            <a:extLst>
              <a:ext uri="{FF2B5EF4-FFF2-40B4-BE49-F238E27FC236}">
                <a16:creationId xmlns:a16="http://schemas.microsoft.com/office/drawing/2014/main" id="{926F895B-32EE-4C42-A771-15E886F401D7}"/>
              </a:ext>
            </a:extLst>
          </p:cNvPr>
          <p:cNvSpPr>
            <a:spLocks noGrp="1"/>
          </p:cNvSpPr>
          <p:nvPr>
            <p:ph sz="quarter" idx="13"/>
          </p:nvPr>
        </p:nvSpPr>
        <p:spPr>
          <a:xfrm>
            <a:off x="301625" y="1260938"/>
            <a:ext cx="5429250" cy="1375200"/>
          </a:xfrm>
        </p:spPr>
        <p:txBody>
          <a:bodyPr/>
          <a:lstStyle>
            <a:lvl1pPr marL="0" indent="0">
              <a:buNone/>
              <a:defRPr sz="2400" b="1">
                <a:solidFill>
                  <a:schemeClr val="accent1"/>
                </a:solidFill>
              </a:defRPr>
            </a:lvl1pPr>
          </a:lstStyle>
          <a:p>
            <a:pPr lvl="0"/>
            <a:r>
              <a:rPr lang="en-US"/>
              <a:t>Click to edit Master text styles</a:t>
            </a:r>
          </a:p>
        </p:txBody>
      </p:sp>
      <p:sp>
        <p:nvSpPr>
          <p:cNvPr id="14" name="Content Placeholder 13">
            <a:extLst>
              <a:ext uri="{FF2B5EF4-FFF2-40B4-BE49-F238E27FC236}">
                <a16:creationId xmlns:a16="http://schemas.microsoft.com/office/drawing/2014/main" id="{76953603-B320-4E9F-8C88-FCB935412932}"/>
              </a:ext>
            </a:extLst>
          </p:cNvPr>
          <p:cNvSpPr>
            <a:spLocks noGrp="1"/>
          </p:cNvSpPr>
          <p:nvPr>
            <p:ph sz="quarter" idx="16"/>
          </p:nvPr>
        </p:nvSpPr>
        <p:spPr>
          <a:xfrm>
            <a:off x="301625" y="2754313"/>
            <a:ext cx="5429250" cy="3424237"/>
          </a:xfrm>
        </p:spPr>
        <p:txBody>
          <a:bodyPr/>
          <a:lstStyle>
            <a:lvl1pPr marL="0" indent="0">
              <a:buNone/>
              <a:defRPr>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p:txBody>
      </p:sp>
      <p:sp>
        <p:nvSpPr>
          <p:cNvPr id="11" name="Content Placeholder 10">
            <a:extLst>
              <a:ext uri="{FF2B5EF4-FFF2-40B4-BE49-F238E27FC236}">
                <a16:creationId xmlns:a16="http://schemas.microsoft.com/office/drawing/2014/main" id="{787F60CB-10DD-4652-B8F0-4AC544C71B4B}"/>
              </a:ext>
            </a:extLst>
          </p:cNvPr>
          <p:cNvSpPr>
            <a:spLocks noGrp="1"/>
          </p:cNvSpPr>
          <p:nvPr>
            <p:ph sz="quarter" idx="15"/>
          </p:nvPr>
        </p:nvSpPr>
        <p:spPr>
          <a:xfrm>
            <a:off x="6065661" y="0"/>
            <a:ext cx="6126339"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a:extLst>
              <a:ext uri="{FF2B5EF4-FFF2-40B4-BE49-F238E27FC236}">
                <a16:creationId xmlns:a16="http://schemas.microsoft.com/office/drawing/2014/main" id="{1E18C755-832F-4C56-B358-BC210FE8599D}"/>
              </a:ext>
            </a:extLst>
          </p:cNvPr>
          <p:cNvSpPr>
            <a:spLocks noGrp="1"/>
          </p:cNvSpPr>
          <p:nvPr>
            <p:ph type="ftr" sz="quarter" idx="11"/>
          </p:nvPr>
        </p:nvSpPr>
        <p:spPr/>
        <p:txBody>
          <a:bodyPr/>
          <a:lstStyle>
            <a:lvl1pPr>
              <a:defRPr>
                <a:solidFill>
                  <a:schemeClr val="bg2"/>
                </a:solidFill>
              </a:defRPr>
            </a:lvl1pPr>
          </a:lstStyle>
          <a:p>
            <a:r>
              <a:rPr lang="en-GB" dirty="0"/>
              <a:t>Produced by Essex County Council Strategy Insight and Engagement</a:t>
            </a:r>
          </a:p>
        </p:txBody>
      </p:sp>
      <p:sp>
        <p:nvSpPr>
          <p:cNvPr id="3" name="Date Placeholder 2">
            <a:extLst>
              <a:ext uri="{FF2B5EF4-FFF2-40B4-BE49-F238E27FC236}">
                <a16:creationId xmlns:a16="http://schemas.microsoft.com/office/drawing/2014/main" id="{9B1A9764-A1B9-46F8-96D5-74C081563C7F}"/>
              </a:ext>
            </a:extLst>
          </p:cNvPr>
          <p:cNvSpPr>
            <a:spLocks noGrp="1"/>
          </p:cNvSpPr>
          <p:nvPr>
            <p:ph type="dt" sz="half" idx="10"/>
          </p:nvPr>
        </p:nvSpPr>
        <p:spPr/>
        <p:txBody>
          <a:bodyPr/>
          <a:lstStyle>
            <a:lvl1pPr>
              <a:defRPr>
                <a:solidFill>
                  <a:schemeClr val="bg1"/>
                </a:solidFill>
              </a:defRPr>
            </a:lvl1pPr>
          </a:lstStyle>
          <a:p>
            <a:fld id="{DC13AD85-CE77-4F8C-BEB7-3D123B861324}" type="datetime1">
              <a:rPr lang="en-GB" smtClean="0"/>
              <a:pPr/>
              <a:t>08/09/2022</a:t>
            </a:fld>
            <a:endParaRPr lang="en-GB" dirty="0"/>
          </a:p>
        </p:txBody>
      </p:sp>
      <p:sp>
        <p:nvSpPr>
          <p:cNvPr id="5" name="Slide Number Placeholder 4">
            <a:extLst>
              <a:ext uri="{FF2B5EF4-FFF2-40B4-BE49-F238E27FC236}">
                <a16:creationId xmlns:a16="http://schemas.microsoft.com/office/drawing/2014/main" id="{30B32DD5-A0D7-4176-9C07-463D33A3AAC0}"/>
              </a:ext>
            </a:extLst>
          </p:cNvPr>
          <p:cNvSpPr>
            <a:spLocks noGrp="1"/>
          </p:cNvSpPr>
          <p:nvPr>
            <p:ph type="sldNum" sz="quarter" idx="12"/>
          </p:nvPr>
        </p:nvSpPr>
        <p:spPr/>
        <p:txBody>
          <a:bodyPr/>
          <a:lstStyle>
            <a:lvl1pPr>
              <a:defRPr>
                <a:solidFill>
                  <a:schemeClr val="bg1"/>
                </a:solidFill>
              </a:defRPr>
            </a:lvl1pPr>
          </a:lstStyle>
          <a:p>
            <a:r>
              <a:rPr lang="en-GB"/>
              <a:t>|   </a:t>
            </a:r>
            <a:fld id="{5898CC38-F149-5B45-A1B4-290B41364A0C}" type="slidenum">
              <a:rPr lang="en-GB" smtClean="0"/>
              <a:pPr/>
              <a:t>‹#›</a:t>
            </a:fld>
            <a:endParaRPr lang="en-GB" dirty="0"/>
          </a:p>
        </p:txBody>
      </p:sp>
    </p:spTree>
    <p:extLst>
      <p:ext uri="{BB962C8B-B14F-4D97-AF65-F5344CB8AC3E}">
        <p14:creationId xmlns:p14="http://schemas.microsoft.com/office/powerpoint/2010/main" val="176609424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Text and 2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2000"/>
            <a:ext cx="11552400" cy="820800"/>
          </a:xfrm>
        </p:spPr>
        <p:txBody>
          <a:bodyPr/>
          <a:lstStyle>
            <a:lvl1pPr>
              <a:lnSpc>
                <a:spcPct val="100000"/>
              </a:lnSpc>
              <a:defRPr sz="4400"/>
            </a:lvl1pPr>
          </a:lstStyle>
          <a:p>
            <a:r>
              <a:rPr lang="en-US"/>
              <a:t>Click to edit Master title style</a:t>
            </a:r>
            <a:endParaRPr lang="en-GB" dirty="0"/>
          </a:p>
        </p:txBody>
      </p:sp>
      <p:sp>
        <p:nvSpPr>
          <p:cNvPr id="11" name="Content Placeholder 10">
            <a:extLst>
              <a:ext uri="{FF2B5EF4-FFF2-40B4-BE49-F238E27FC236}">
                <a16:creationId xmlns:a16="http://schemas.microsoft.com/office/drawing/2014/main" id="{909C2039-2FF7-4ECB-94E1-AF05CB2C8308}"/>
              </a:ext>
            </a:extLst>
          </p:cNvPr>
          <p:cNvSpPr>
            <a:spLocks noGrp="1"/>
          </p:cNvSpPr>
          <p:nvPr>
            <p:ph sz="quarter" idx="15"/>
          </p:nvPr>
        </p:nvSpPr>
        <p:spPr>
          <a:xfrm>
            <a:off x="0" y="1689100"/>
            <a:ext cx="6076950" cy="2232025"/>
          </a:xfrm>
        </p:spPr>
        <p:txBody>
          <a:bodyPr/>
          <a:lstStyle>
            <a:lvl1pPr marL="0" indent="0">
              <a:buNone/>
              <a:defRPr/>
            </a:lvl1pPr>
          </a:lstStyle>
          <a:p>
            <a:pPr lvl="0"/>
            <a:r>
              <a:rPr lang="en-US"/>
              <a:t>Click to edit Master text styles</a:t>
            </a:r>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4194000"/>
            <a:ext cx="5572800" cy="1984550"/>
          </a:xfrm>
        </p:spPr>
        <p:txBody>
          <a:bodyPr/>
          <a:lstStyle>
            <a:lvl1pPr marL="0" indent="0">
              <a:buNone/>
              <a:defRPr/>
            </a:lvl1pPr>
          </a:lstStyle>
          <a:p>
            <a:pPr lvl="0"/>
            <a:r>
              <a:rPr lang="en-US"/>
              <a:t>Click to edit Master text styles</a:t>
            </a:r>
          </a:p>
        </p:txBody>
      </p:sp>
      <p:sp>
        <p:nvSpPr>
          <p:cNvPr id="10" name="Content Placeholder 2">
            <a:extLst>
              <a:ext uri="{FF2B5EF4-FFF2-40B4-BE49-F238E27FC236}">
                <a16:creationId xmlns:a16="http://schemas.microsoft.com/office/drawing/2014/main" id="{F2AF1B6F-29EF-4915-954D-C7A734C4F1B1}"/>
              </a:ext>
            </a:extLst>
          </p:cNvPr>
          <p:cNvSpPr>
            <a:spLocks noGrp="1"/>
          </p:cNvSpPr>
          <p:nvPr>
            <p:ph sz="half" idx="14"/>
          </p:nvPr>
        </p:nvSpPr>
        <p:spPr>
          <a:xfrm>
            <a:off x="6285600" y="1688400"/>
            <a:ext cx="5572800" cy="174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12">
            <a:extLst>
              <a:ext uri="{FF2B5EF4-FFF2-40B4-BE49-F238E27FC236}">
                <a16:creationId xmlns:a16="http://schemas.microsoft.com/office/drawing/2014/main" id="{C2D6E287-74D8-466B-93CC-E97050302A8E}"/>
              </a:ext>
            </a:extLst>
          </p:cNvPr>
          <p:cNvSpPr>
            <a:spLocks noGrp="1"/>
          </p:cNvSpPr>
          <p:nvPr>
            <p:ph sz="quarter" idx="16"/>
          </p:nvPr>
        </p:nvSpPr>
        <p:spPr>
          <a:xfrm>
            <a:off x="6076950" y="3429000"/>
            <a:ext cx="6137275" cy="3429000"/>
          </a:xfrm>
        </p:spPr>
        <p:txBody>
          <a:bodyPr/>
          <a:lstStyle>
            <a:lvl1pPr marL="0" indent="0">
              <a:buNone/>
              <a:defRPr/>
            </a:lvl1pPr>
          </a:lstStyle>
          <a:p>
            <a:pPr lvl="0"/>
            <a:r>
              <a:rPr lang="en-US"/>
              <a:t>Click to edit Master text styles</a:t>
            </a:r>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dirty="0"/>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lvl1pPr>
              <a:defRPr>
                <a:solidFill>
                  <a:schemeClr val="tx1"/>
                </a:solidFill>
              </a:defRPr>
            </a:lvl1pPr>
          </a:lstStyle>
          <a:p>
            <a:fld id="{859DE245-C824-4BEE-AC58-BCEB9971B4EC}" type="datetime1">
              <a:rPr lang="en-GB" smtClean="0"/>
              <a:pPr/>
              <a:t>08/09/2022</a:t>
            </a:fld>
            <a:endParaRPr lang="en-GB" dirty="0"/>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lvl1pPr>
              <a:defRPr>
                <a:solidFill>
                  <a:schemeClr val="tx1"/>
                </a:solidFill>
              </a:defRPr>
            </a:lvl1pPr>
          </a:lstStyle>
          <a:p>
            <a:r>
              <a:rPr lang="en-GB" dirty="0"/>
              <a:t>|   </a:t>
            </a:r>
            <a:fld id="{5898CC38-F149-5B45-A1B4-290B41364A0C}" type="slidenum">
              <a:rPr lang="en-GB" smtClean="0"/>
              <a:pPr/>
              <a:t>‹#›</a:t>
            </a:fld>
            <a:endParaRPr lang="en-GB" dirty="0"/>
          </a:p>
        </p:txBody>
      </p:sp>
    </p:spTree>
    <p:extLst>
      <p:ext uri="{BB962C8B-B14F-4D97-AF65-F5344CB8AC3E}">
        <p14:creationId xmlns:p14="http://schemas.microsoft.com/office/powerpoint/2010/main" val="66720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ject above title and tex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F26F1C6-4C7F-4E81-8ED3-C2BB6E34B2B3}"/>
              </a:ext>
            </a:extLst>
          </p:cNvPr>
          <p:cNvSpPr>
            <a:spLocks noGrp="1"/>
          </p:cNvSpPr>
          <p:nvPr>
            <p:ph sz="quarter" idx="13"/>
          </p:nvPr>
        </p:nvSpPr>
        <p:spPr>
          <a:xfrm>
            <a:off x="0" y="-1"/>
            <a:ext cx="12192000" cy="2484000"/>
          </a:xfrm>
        </p:spPr>
        <p:txBody>
          <a:bodyPr/>
          <a:lstStyle>
            <a:lvl1pPr marL="0" indent="0">
              <a:buNone/>
              <a:defRPr/>
            </a:lvl1pPr>
          </a:lstStyle>
          <a:p>
            <a:pPr lvl="0"/>
            <a:r>
              <a:rPr lang="en-US"/>
              <a:t>Click to edit Master text styles</a:t>
            </a:r>
          </a:p>
        </p:txBody>
      </p:sp>
      <p:sp>
        <p:nvSpPr>
          <p:cNvPr id="2" name="Title 1">
            <a:extLst>
              <a:ext uri="{FF2B5EF4-FFF2-40B4-BE49-F238E27FC236}">
                <a16:creationId xmlns:a16="http://schemas.microsoft.com/office/drawing/2014/main" id="{B55EA7E9-EFF8-4127-B336-30D7A4058418}"/>
              </a:ext>
            </a:extLst>
          </p:cNvPr>
          <p:cNvSpPr>
            <a:spLocks noGrp="1"/>
          </p:cNvSpPr>
          <p:nvPr>
            <p:ph type="title"/>
          </p:nvPr>
        </p:nvSpPr>
        <p:spPr>
          <a:xfrm>
            <a:off x="306000" y="2782800"/>
            <a:ext cx="4028400" cy="3394800"/>
          </a:xfrm>
        </p:spPr>
        <p:txBody>
          <a:bodyPr anchor="t" anchorCtr="0"/>
          <a:lstStyle>
            <a:lvl1pPr>
              <a:defRPr sz="4000">
                <a:solidFill>
                  <a:schemeClr val="tx1"/>
                </a:solidFill>
              </a:defRPr>
            </a:lvl1pPr>
          </a:lstStyle>
          <a:p>
            <a:r>
              <a:rPr lang="en-US"/>
              <a:t>Click to edit Master title style</a:t>
            </a:r>
            <a:endParaRPr lang="en-GB" dirty="0"/>
          </a:p>
        </p:txBody>
      </p:sp>
      <p:sp>
        <p:nvSpPr>
          <p:cNvPr id="9" name="Content Placeholder 8">
            <a:extLst>
              <a:ext uri="{FF2B5EF4-FFF2-40B4-BE49-F238E27FC236}">
                <a16:creationId xmlns:a16="http://schemas.microsoft.com/office/drawing/2014/main" id="{67CFA9DB-5477-459A-974D-93AAA4628B1D}"/>
              </a:ext>
            </a:extLst>
          </p:cNvPr>
          <p:cNvSpPr>
            <a:spLocks noGrp="1"/>
          </p:cNvSpPr>
          <p:nvPr>
            <p:ph sz="quarter" idx="14"/>
          </p:nvPr>
        </p:nvSpPr>
        <p:spPr>
          <a:xfrm>
            <a:off x="4698000" y="2782888"/>
            <a:ext cx="7160400" cy="3395662"/>
          </a:xfrm>
        </p:spPr>
        <p:txBody>
          <a:bodyPr numCol="2" spcCol="360000"/>
          <a:lstStyle>
            <a:lvl1pPr marL="0" indent="0">
              <a:buNone/>
              <a:defRPr b="1">
                <a:solidFill>
                  <a:schemeClr val="accent1"/>
                </a:solidFill>
              </a:defRPr>
            </a:lvl1pPr>
            <a:lvl2pPr marL="234000">
              <a:defRPr/>
            </a:lvl2pPr>
            <a:lvl3pPr marL="468000">
              <a:defRPr/>
            </a:lvl3pPr>
            <a:lvl4pPr marL="702000">
              <a:defRPr/>
            </a:lvl4pPr>
            <a:lvl5pPr marL="936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a:extLst>
              <a:ext uri="{FF2B5EF4-FFF2-40B4-BE49-F238E27FC236}">
                <a16:creationId xmlns:a16="http://schemas.microsoft.com/office/drawing/2014/main" id="{BC5ED585-0856-40AE-9F10-F8559950FEF9}"/>
              </a:ext>
            </a:extLst>
          </p:cNvPr>
          <p:cNvSpPr>
            <a:spLocks noGrp="1"/>
          </p:cNvSpPr>
          <p:nvPr>
            <p:ph type="ftr" sz="quarter" idx="11"/>
          </p:nvPr>
        </p:nvSpPr>
        <p:spPr/>
        <p:txBody>
          <a:bodyPr/>
          <a:lstStyle/>
          <a:p>
            <a:r>
              <a:rPr lang="en-GB" dirty="0">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9B855124-6C3F-40B8-B2A8-E79F2D7231EF}"/>
              </a:ext>
            </a:extLst>
          </p:cNvPr>
          <p:cNvSpPr>
            <a:spLocks noGrp="1"/>
          </p:cNvSpPr>
          <p:nvPr>
            <p:ph type="dt" sz="half" idx="10"/>
          </p:nvPr>
        </p:nvSpPr>
        <p:spPr/>
        <p:txBody>
          <a:bodyPr/>
          <a:lstStyle/>
          <a:p>
            <a:fld id="{DC13AD85-CE77-4F8C-BEB7-3D123B861324}" type="datetime1">
              <a:rPr lang="en-GB" smtClean="0"/>
              <a:t>08/09/2022</a:t>
            </a:fld>
            <a:endParaRPr lang="en-GB" dirty="0"/>
          </a:p>
        </p:txBody>
      </p:sp>
      <p:sp>
        <p:nvSpPr>
          <p:cNvPr id="5" name="Slide Number Placeholder 4">
            <a:extLst>
              <a:ext uri="{FF2B5EF4-FFF2-40B4-BE49-F238E27FC236}">
                <a16:creationId xmlns:a16="http://schemas.microsoft.com/office/drawing/2014/main" id="{B62942CD-BA75-40C5-9667-D370019E7A95}"/>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dirty="0"/>
          </a:p>
        </p:txBody>
      </p:sp>
      <p:sp>
        <p:nvSpPr>
          <p:cNvPr id="11" name="Content Placeholder 10">
            <a:extLst>
              <a:ext uri="{FF2B5EF4-FFF2-40B4-BE49-F238E27FC236}">
                <a16:creationId xmlns:a16="http://schemas.microsoft.com/office/drawing/2014/main" id="{EDFAD688-DD14-4842-AF11-CB02693A303B}"/>
              </a:ext>
            </a:extLst>
          </p:cNvPr>
          <p:cNvSpPr>
            <a:spLocks noGrp="1"/>
          </p:cNvSpPr>
          <p:nvPr>
            <p:ph sz="quarter" idx="15" hasCustomPrompt="1"/>
          </p:nvPr>
        </p:nvSpPr>
        <p:spPr>
          <a:xfrm>
            <a:off x="306388" y="7112000"/>
            <a:ext cx="11558587" cy="247650"/>
          </a:xfrm>
        </p:spPr>
        <p:txBody>
          <a:bodyPr/>
          <a:lstStyle>
            <a:lvl1pPr marL="0" indent="0">
              <a:buNone/>
              <a:defRPr sz="900"/>
            </a:lvl1pPr>
          </a:lstStyle>
          <a:p>
            <a:pPr lvl="0"/>
            <a:r>
              <a:rPr lang="en-US" dirty="0"/>
              <a:t>Click to add image license info</a:t>
            </a:r>
          </a:p>
        </p:txBody>
      </p:sp>
    </p:spTree>
    <p:extLst>
      <p:ext uri="{BB962C8B-B14F-4D97-AF65-F5344CB8AC3E}">
        <p14:creationId xmlns:p14="http://schemas.microsoft.com/office/powerpoint/2010/main" val="91329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4C1672-D60B-45EF-A4EE-F4A22DF11CAF}"/>
              </a:ext>
            </a:extLst>
          </p:cNvPr>
          <p:cNvSpPr>
            <a:spLocks noGrp="1"/>
          </p:cNvSpPr>
          <p:nvPr>
            <p:ph type="title"/>
          </p:nvPr>
        </p:nvSpPr>
        <p:spPr>
          <a:xfrm>
            <a:off x="306000" y="252000"/>
            <a:ext cx="11552400" cy="820800"/>
          </a:xfrm>
          <a:prstGeom prst="rect">
            <a:avLst/>
          </a:prstGeom>
        </p:spPr>
        <p:txBody>
          <a:bodyPr vert="horz" lIns="90000" tIns="45720" rIns="90000" bIns="0" rtlCol="0" anchor="b" anchorCtr="0">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7DBB563-2AAA-47EE-B9DD-8EB566057FC1}"/>
              </a:ext>
            </a:extLst>
          </p:cNvPr>
          <p:cNvSpPr>
            <a:spLocks noGrp="1"/>
          </p:cNvSpPr>
          <p:nvPr>
            <p:ph type="body" idx="1"/>
          </p:nvPr>
        </p:nvSpPr>
        <p:spPr>
          <a:xfrm>
            <a:off x="306000" y="1256400"/>
            <a:ext cx="11552400" cy="492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639A4C9-558C-43EA-AA5D-420B7669B930}"/>
              </a:ext>
            </a:extLst>
          </p:cNvPr>
          <p:cNvSpPr>
            <a:spLocks noGrp="1"/>
          </p:cNvSpPr>
          <p:nvPr>
            <p:ph type="dt" sz="half" idx="2"/>
          </p:nvPr>
        </p:nvSpPr>
        <p:spPr>
          <a:xfrm>
            <a:off x="8802000" y="6591600"/>
            <a:ext cx="21924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DC13AD85-CE77-4F8C-BEB7-3D123B861324}" type="datetime1">
              <a:rPr lang="en-GB" smtClean="0"/>
              <a:t>08/09/2022</a:t>
            </a:fld>
            <a:endParaRPr lang="en-GB" dirty="0"/>
          </a:p>
        </p:txBody>
      </p:sp>
      <p:sp>
        <p:nvSpPr>
          <p:cNvPr id="5" name="Footer Placeholder 4">
            <a:extLst>
              <a:ext uri="{FF2B5EF4-FFF2-40B4-BE49-F238E27FC236}">
                <a16:creationId xmlns:a16="http://schemas.microsoft.com/office/drawing/2014/main" id="{090C1CA4-DD64-49C3-83E9-96543AE2DF8A}"/>
              </a:ext>
            </a:extLst>
          </p:cNvPr>
          <p:cNvSpPr>
            <a:spLocks noGrp="1"/>
          </p:cNvSpPr>
          <p:nvPr>
            <p:ph type="ftr" sz="quarter" idx="3"/>
          </p:nvPr>
        </p:nvSpPr>
        <p:spPr>
          <a:xfrm>
            <a:off x="306000" y="6591600"/>
            <a:ext cx="5760000" cy="13680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endParaRPr lang="en-GB"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8C0FD232-A4AF-40A0-AB2E-8A02FF21016E}"/>
              </a:ext>
            </a:extLst>
          </p:cNvPr>
          <p:cNvSpPr>
            <a:spLocks noGrp="1"/>
          </p:cNvSpPr>
          <p:nvPr>
            <p:ph type="sldNum" sz="quarter" idx="4"/>
          </p:nvPr>
        </p:nvSpPr>
        <p:spPr>
          <a:xfrm>
            <a:off x="11080800" y="6591600"/>
            <a:ext cx="7776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dirty="0"/>
              <a:t>|   </a:t>
            </a:r>
            <a:fld id="{5898CC38-F149-5B45-A1B4-290B41364A0C}" type="slidenum">
              <a:rPr lang="en-GB" smtClean="0"/>
              <a:pPr/>
              <a:t>‹#›</a:t>
            </a:fld>
            <a:endParaRPr lang="en-GB" dirty="0"/>
          </a:p>
        </p:txBody>
      </p:sp>
    </p:spTree>
    <p:extLst>
      <p:ext uri="{BB962C8B-B14F-4D97-AF65-F5344CB8AC3E}">
        <p14:creationId xmlns:p14="http://schemas.microsoft.com/office/powerpoint/2010/main" val="228050859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1" r:id="rId4"/>
    <p:sldLayoutId id="2147483652" r:id="rId5"/>
    <p:sldLayoutId id="2147483662" r:id="rId6"/>
    <p:sldLayoutId id="2147483666" r:id="rId7"/>
    <p:sldLayoutId id="2147483664" r:id="rId8"/>
    <p:sldLayoutId id="2147483667" r:id="rId9"/>
    <p:sldLayoutId id="2147483668" r:id="rId10"/>
    <p:sldLayoutId id="2147483669" r:id="rId11"/>
    <p:sldLayoutId id="2147483670" r:id="rId12"/>
    <p:sldLayoutId id="2147483671" r:id="rId13"/>
    <p:sldLayoutId id="2147483650" r:id="rId14"/>
    <p:sldLayoutId id="2147483672" r:id="rId15"/>
    <p:sldLayoutId id="2147483654" r:id="rId16"/>
    <p:sldLayoutId id="2147483655" r:id="rId17"/>
    <p:sldLayoutId id="2147483674" r:id="rId18"/>
    <p:sldLayoutId id="2147483677" r:id="rId19"/>
    <p:sldLayoutId id="2147483678" r:id="rId20"/>
    <p:sldLayoutId id="2147483679" r:id="rId21"/>
    <p:sldLayoutId id="2147483681" r:id="rId22"/>
    <p:sldLayoutId id="2147483682" r:id="rId23"/>
    <p:sldLayoutId id="2147483683" r:id="rId24"/>
    <p:sldLayoutId id="2147483684" r:id="rId25"/>
    <p:sldLayoutId id="2147483685" r:id="rId26"/>
    <p:sldLayoutId id="2147483686" r:id="rId27"/>
    <p:sldLayoutId id="2147483697" r:id="rId28"/>
  </p:sldLayoutIdLst>
  <p:hf hd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34000" indent="-2340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468000" indent="-2340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702000" indent="-2340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936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170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microsoft.com/office/2007/relationships/hdphoto" Target="../media/hdphoto1.wdp"/><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6.sv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6.sv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2.sv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6.png"/><Relationship Id="rId7"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hyperlink" Target="mailto:ecda@essex.gov.uk?subject=Data%20Masterclass%20enquir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363FBF-1F4C-4610-982B-C1BDD4237EA1}"/>
              </a:ext>
            </a:extLst>
          </p:cNvPr>
          <p:cNvSpPr/>
          <p:nvPr/>
        </p:nvSpPr>
        <p:spPr bwMode="auto">
          <a:xfrm>
            <a:off x="335360" y="0"/>
            <a:ext cx="5256584" cy="6858000"/>
          </a:xfrm>
          <a:prstGeom prst="rect">
            <a:avLst/>
          </a:prstGeom>
          <a:solidFill>
            <a:srgbClr val="009FE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a typeface="ＭＳ Ｐゴシック" charset="0"/>
            </a:endParaRPr>
          </a:p>
        </p:txBody>
      </p:sp>
      <p:pic>
        <p:nvPicPr>
          <p:cNvPr id="10" name="Picture 9">
            <a:extLst>
              <a:ext uri="{FF2B5EF4-FFF2-40B4-BE49-F238E27FC236}">
                <a16:creationId xmlns:a16="http://schemas.microsoft.com/office/drawing/2014/main" id="{BBF160E1-7C1F-41E4-8135-95D06B6140ED}"/>
              </a:ext>
            </a:extLst>
          </p:cNvPr>
          <p:cNvPicPr>
            <a:picLocks noChangeAspect="1"/>
          </p:cNvPicPr>
          <p:nvPr/>
        </p:nvPicPr>
        <p:blipFill>
          <a:blip r:embed="rId3"/>
          <a:stretch>
            <a:fillRect/>
          </a:stretch>
        </p:blipFill>
        <p:spPr>
          <a:xfrm>
            <a:off x="1096598" y="1502006"/>
            <a:ext cx="4495346" cy="3621768"/>
          </a:xfrm>
          <a:prstGeom prst="rect">
            <a:avLst/>
          </a:prstGeom>
        </p:spPr>
      </p:pic>
      <p:sp>
        <p:nvSpPr>
          <p:cNvPr id="7" name="TextBox 6">
            <a:extLst>
              <a:ext uri="{FF2B5EF4-FFF2-40B4-BE49-F238E27FC236}">
                <a16:creationId xmlns:a16="http://schemas.microsoft.com/office/drawing/2014/main" id="{DFC175D2-3712-4F56-AF9A-39D9DDAE3DB2}"/>
              </a:ext>
            </a:extLst>
          </p:cNvPr>
          <p:cNvSpPr txBox="1"/>
          <p:nvPr/>
        </p:nvSpPr>
        <p:spPr>
          <a:xfrm>
            <a:off x="6117722" y="2199209"/>
            <a:ext cx="5726928" cy="1569660"/>
          </a:xfrm>
          <a:prstGeom prst="rect">
            <a:avLst/>
          </a:prstGeom>
          <a:noFill/>
        </p:spPr>
        <p:txBody>
          <a:bodyPr wrap="square" rtlCol="0">
            <a:spAutoFit/>
          </a:bodyPr>
          <a:lstStyle/>
          <a:p>
            <a:r>
              <a:rPr lang="en-GB" sz="4800" dirty="0">
                <a:solidFill>
                  <a:srgbClr val="D8117D"/>
                </a:solidFill>
                <a:latin typeface="Arial" panose="020B0604020202020204" pitchFamily="34" charset="0"/>
                <a:cs typeface="Arial" panose="020B0604020202020204" pitchFamily="34" charset="0"/>
              </a:rPr>
              <a:t>Data Masterclass for Senior Leaders</a:t>
            </a:r>
          </a:p>
        </p:txBody>
      </p:sp>
      <p:pic>
        <p:nvPicPr>
          <p:cNvPr id="9" name="Picture 8">
            <a:extLst>
              <a:ext uri="{FF2B5EF4-FFF2-40B4-BE49-F238E27FC236}">
                <a16:creationId xmlns:a16="http://schemas.microsoft.com/office/drawing/2014/main" id="{1AA6FE6B-4A9D-412D-82B5-85FF6473BAC8}"/>
              </a:ext>
            </a:extLst>
          </p:cNvPr>
          <p:cNvPicPr>
            <a:picLocks noChangeAspect="1"/>
          </p:cNvPicPr>
          <p:nvPr/>
        </p:nvPicPr>
        <p:blipFill>
          <a:blip r:embed="rId4"/>
          <a:stretch>
            <a:fillRect/>
          </a:stretch>
        </p:blipFill>
        <p:spPr>
          <a:xfrm>
            <a:off x="6174647" y="4249776"/>
            <a:ext cx="2609131" cy="973557"/>
          </a:xfrm>
          <a:prstGeom prst="rect">
            <a:avLst/>
          </a:prstGeom>
        </p:spPr>
      </p:pic>
      <p:sp>
        <p:nvSpPr>
          <p:cNvPr id="12" name="TextBox 11">
            <a:extLst>
              <a:ext uri="{FF2B5EF4-FFF2-40B4-BE49-F238E27FC236}">
                <a16:creationId xmlns:a16="http://schemas.microsoft.com/office/drawing/2014/main" id="{5C9B4C74-B6E4-4C44-83FE-1CD4846BA5AA}"/>
              </a:ext>
            </a:extLst>
          </p:cNvPr>
          <p:cNvSpPr txBox="1"/>
          <p:nvPr/>
        </p:nvSpPr>
        <p:spPr>
          <a:xfrm>
            <a:off x="6152446" y="3856235"/>
            <a:ext cx="5726928" cy="461665"/>
          </a:xfrm>
          <a:prstGeom prst="rect">
            <a:avLst/>
          </a:prstGeom>
          <a:noFill/>
        </p:spPr>
        <p:txBody>
          <a:bodyPr wrap="square" rtlCol="0">
            <a:spAutoFit/>
          </a:bodyPr>
          <a:lstStyle/>
          <a:p>
            <a:r>
              <a:rPr lang="en-GB" sz="2400" dirty="0">
                <a:solidFill>
                  <a:srgbClr val="D8117D"/>
                </a:solidFill>
                <a:latin typeface="Arial" panose="020B0604020202020204" pitchFamily="34" charset="0"/>
                <a:cs typeface="Arial" panose="020B0604020202020204" pitchFamily="34" charset="0"/>
              </a:rPr>
              <a:t>In partnership with</a:t>
            </a:r>
          </a:p>
        </p:txBody>
      </p:sp>
    </p:spTree>
    <p:extLst>
      <p:ext uri="{BB962C8B-B14F-4D97-AF65-F5344CB8AC3E}">
        <p14:creationId xmlns:p14="http://schemas.microsoft.com/office/powerpoint/2010/main" val="2008953226"/>
      </p:ext>
    </p:extLst>
  </p:cSld>
  <p:clrMapOvr>
    <a:masterClrMapping/>
  </p:clrMapOvr>
  <mc:AlternateContent xmlns:mc="http://schemas.openxmlformats.org/markup-compatibility/2006" xmlns:p14="http://schemas.microsoft.com/office/powerpoint/2010/main">
    <mc:Choice Requires="p14">
      <p:transition spd="slow" p14:dur="2000" advTm="17268"/>
    </mc:Choice>
    <mc:Fallback xmlns="">
      <p:transition spd="slow" advTm="172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5">
            <a:extLst>
              <a:ext uri="{FF2B5EF4-FFF2-40B4-BE49-F238E27FC236}">
                <a16:creationId xmlns:a16="http://schemas.microsoft.com/office/drawing/2014/main" id="{65C54D58-4DC7-43AD-8782-617FE8E04B38}"/>
              </a:ext>
            </a:extLst>
          </p:cNvPr>
          <p:cNvSpPr txBox="1">
            <a:spLocks/>
          </p:cNvSpPr>
          <p:nvPr/>
        </p:nvSpPr>
        <p:spPr>
          <a:xfrm>
            <a:off x="4328727" y="5702679"/>
            <a:ext cx="5922178" cy="153953"/>
          </a:xfrm>
          <a:prstGeom prst="rect">
            <a:avLst/>
          </a:prstGeom>
        </p:spPr>
        <p:txBody>
          <a:bodyPr vert="horz" wrap="square" lIns="0" tIns="0" rIns="0" bIns="0" rtlCol="0" anchor="t">
            <a:spAutoFit/>
          </a:bodyPr>
          <a:lstStyle>
            <a:lvl1pPr marL="0" marR="0" indent="0" algn="l" defTabSz="914400" rtl="0" eaLnBrk="1" fontAlgn="base" latinLnBrk="0" hangingPunct="1">
              <a:lnSpc>
                <a:spcPct val="70000"/>
              </a:lnSpc>
              <a:spcBef>
                <a:spcPts val="0"/>
              </a:spcBef>
              <a:spcAft>
                <a:spcPct val="0"/>
              </a:spcAft>
              <a:buClrTx/>
              <a:buSzTx/>
              <a:buFont typeface="Arial" pitchFamily="34" charset="0"/>
              <a:buNone/>
              <a:tabLst/>
              <a:defRPr sz="1400" b="1" i="0" kern="1200" cap="all" baseline="0">
                <a:solidFill>
                  <a:schemeClr val="tx1"/>
                </a:solidFill>
                <a:latin typeface="Graphik" panose="020B0503030202060203" pitchFamily="34" charset="77"/>
                <a:ea typeface="Roboto" panose="02000000000000000000" pitchFamily="2" charset="0"/>
                <a:cs typeface="Graphik" panose="020B0503030202060203" pitchFamily="34" charset="77"/>
              </a:defRPr>
            </a:lvl1pPr>
            <a:lvl2pPr marL="216000" indent="-216000" algn="ctr" rtl="0" eaLnBrk="1" fontAlgn="base" hangingPunct="1">
              <a:lnSpc>
                <a:spcPct val="110000"/>
              </a:lnSpc>
              <a:spcBef>
                <a:spcPts val="800"/>
              </a:spcBef>
              <a:spcAft>
                <a:spcPct val="0"/>
              </a:spcAft>
              <a:buFont typeface="Arial" pitchFamily="34" charset="0"/>
              <a:buChar char="•"/>
              <a:defRPr sz="4400" b="1" i="0" kern="1200">
                <a:solidFill>
                  <a:schemeClr val="tx1"/>
                </a:solidFill>
                <a:latin typeface="Arial Black" panose="020B0A04020102020204" pitchFamily="34" charset="0"/>
                <a:ea typeface="Roboto" panose="02000000000000000000" pitchFamily="2" charset="0"/>
                <a:cs typeface="Arial" panose="020B0604020202020204" pitchFamily="34" charset="0"/>
              </a:defRPr>
            </a:lvl2pPr>
            <a:lvl3pPr marL="432000" indent="-216000" algn="ctr" rtl="0" eaLnBrk="1" fontAlgn="base" hangingPunct="1">
              <a:lnSpc>
                <a:spcPct val="110000"/>
              </a:lnSpc>
              <a:spcBef>
                <a:spcPts val="800"/>
              </a:spcBef>
              <a:spcAft>
                <a:spcPct val="0"/>
              </a:spcAft>
              <a:buFont typeface="Arial" pitchFamily="34" charset="0"/>
              <a:buChar char="‒"/>
              <a:tabLst/>
              <a:defRPr sz="4400" b="1" i="0" kern="1200">
                <a:solidFill>
                  <a:schemeClr val="tx1"/>
                </a:solidFill>
                <a:latin typeface="Arial Black" panose="020B0A04020102020204" pitchFamily="34" charset="0"/>
                <a:ea typeface="Roboto" panose="02000000000000000000" pitchFamily="2" charset="0"/>
                <a:cs typeface="Arial" panose="020B0604020202020204" pitchFamily="34" charset="0"/>
              </a:defRPr>
            </a:lvl3pPr>
            <a:lvl4pPr marL="612000" indent="-216000" algn="ctr" rtl="0" eaLnBrk="1" fontAlgn="base" hangingPunct="1">
              <a:lnSpc>
                <a:spcPct val="110000"/>
              </a:lnSpc>
              <a:spcBef>
                <a:spcPts val="800"/>
              </a:spcBef>
              <a:spcAft>
                <a:spcPct val="0"/>
              </a:spcAft>
              <a:buFont typeface="Arial" pitchFamily="34" charset="0"/>
              <a:buChar char="•"/>
              <a:defRPr sz="4400" b="1" i="0" kern="1200">
                <a:solidFill>
                  <a:schemeClr val="tx1"/>
                </a:solidFill>
                <a:latin typeface="Arial Black" panose="020B0A04020102020204" pitchFamily="34" charset="0"/>
                <a:ea typeface="Roboto" panose="02000000000000000000" pitchFamily="2" charset="0"/>
                <a:cs typeface="Arial" panose="020B0604020202020204" pitchFamily="34" charset="0"/>
              </a:defRPr>
            </a:lvl4pPr>
            <a:lvl5pPr marL="864000" indent="-216000" algn="ctr" rtl="0" eaLnBrk="1" fontAlgn="base" hangingPunct="1">
              <a:lnSpc>
                <a:spcPct val="110000"/>
              </a:lnSpc>
              <a:spcBef>
                <a:spcPts val="800"/>
              </a:spcBef>
              <a:spcAft>
                <a:spcPct val="0"/>
              </a:spcAft>
              <a:buFont typeface="Arial" pitchFamily="34" charset="0"/>
              <a:buChar char="‒"/>
              <a:defRPr sz="4400" b="1" i="0" kern="1200">
                <a:solidFill>
                  <a:schemeClr val="tx1"/>
                </a:solidFill>
                <a:latin typeface="Arial Black" panose="020B0A040201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marR="0" lvl="0" indent="0" algn="l" defTabSz="914400" rtl="0" eaLnBrk="1" fontAlgn="base" latinLnBrk="0" hangingPunct="1">
              <a:lnSpc>
                <a:spcPct val="70000"/>
              </a:lnSpc>
              <a:spcBef>
                <a:spcPts val="0"/>
              </a:spcBef>
              <a:spcAft>
                <a:spcPct val="0"/>
              </a:spcAft>
              <a:buClrTx/>
              <a:buSzTx/>
              <a:buFont typeface="Arial" pitchFamily="34" charset="0"/>
              <a:buNone/>
              <a:tabLst/>
              <a:defRPr/>
            </a:pPr>
            <a:r>
              <a:rPr kumimoji="0" lang="en-US" b="1" i="0" u="none" strike="noStrike" kern="1200" cap="all" spc="0" normalizeH="0" baseline="0" noProof="0" dirty="0">
                <a:ln>
                  <a:noFill/>
                </a:ln>
                <a:solidFill>
                  <a:srgbClr val="000000"/>
                </a:solidFill>
                <a:effectLst/>
                <a:uLnTx/>
                <a:uFillTx/>
                <a:latin typeface="+mj-lt"/>
              </a:rPr>
              <a:t>Gavin Jones, Chief Executive Essex County Council</a:t>
            </a:r>
          </a:p>
        </p:txBody>
      </p:sp>
      <p:cxnSp>
        <p:nvCxnSpPr>
          <p:cNvPr id="18" name="Straight Connector 17">
            <a:extLst>
              <a:ext uri="{FF2B5EF4-FFF2-40B4-BE49-F238E27FC236}">
                <a16:creationId xmlns:a16="http://schemas.microsoft.com/office/drawing/2014/main" id="{7BB971A5-6B00-4BFF-A3BD-84CA6B9051FC}"/>
              </a:ext>
            </a:extLst>
          </p:cNvPr>
          <p:cNvCxnSpPr/>
          <p:nvPr/>
        </p:nvCxnSpPr>
        <p:spPr>
          <a:xfrm>
            <a:off x="3863500" y="1788529"/>
            <a:ext cx="0" cy="3619452"/>
          </a:xfrm>
          <a:prstGeom prst="line">
            <a:avLst/>
          </a:prstGeom>
          <a:noFill/>
          <a:ln w="57150" cap="flat" cmpd="sng" algn="ctr">
            <a:solidFill>
              <a:srgbClr val="000000"/>
            </a:solidFill>
            <a:prstDash val="solid"/>
            <a:headEnd type="none" w="med" len="med"/>
            <a:tailEnd type="none" w="med" len="med"/>
          </a:ln>
          <a:effectLst/>
        </p:spPr>
      </p:cxnSp>
      <p:sp>
        <p:nvSpPr>
          <p:cNvPr id="20" name="Title 3">
            <a:extLst>
              <a:ext uri="{FF2B5EF4-FFF2-40B4-BE49-F238E27FC236}">
                <a16:creationId xmlns:a16="http://schemas.microsoft.com/office/drawing/2014/main" id="{770FDD56-231A-4096-A9C8-3DBC2726D77E}"/>
              </a:ext>
            </a:extLst>
          </p:cNvPr>
          <p:cNvSpPr txBox="1">
            <a:spLocks/>
          </p:cNvSpPr>
          <p:nvPr/>
        </p:nvSpPr>
        <p:spPr>
          <a:xfrm>
            <a:off x="4328727" y="1646919"/>
            <a:ext cx="7466194" cy="3902671"/>
          </a:xfrm>
          <a:prstGeom prst="rect">
            <a:avLst/>
          </a:prstGeom>
        </p:spPr>
        <p:txBody>
          <a:bodyPr vert="horz" wrap="square" lIns="0" tIns="0" rIns="0" bIns="0" rtlCol="0" anchor="t" anchorCtr="0">
            <a:spAutoFit/>
          </a:bodyPr>
          <a:lstStyle>
            <a:lvl1pPr algn="l" rtl="0" eaLnBrk="1" fontAlgn="base" hangingPunct="1">
              <a:lnSpc>
                <a:spcPct val="80000"/>
              </a:lnSpc>
              <a:spcBef>
                <a:spcPct val="0"/>
              </a:spcBef>
              <a:spcAft>
                <a:spcPct val="0"/>
              </a:spcAft>
              <a:buFont typeface="Arial" charset="0"/>
              <a:defRPr lang="en-US" sz="4800" b="0" i="0" kern="1200" cap="all" spc="-150" baseline="0" dirty="0">
                <a:solidFill>
                  <a:schemeClr val="tx1"/>
                </a:solidFill>
                <a:latin typeface="Graphik Black" panose="020B0503030202060203" pitchFamily="34" charset="77"/>
                <a:ea typeface="Roboto" panose="02000000000000000000" pitchFamily="2" charset="0"/>
                <a:cs typeface="Arial" panose="020B0604020202020204" pitchFamily="34" charset="0"/>
              </a:defRPr>
            </a:lvl1pPr>
            <a:lvl2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2pPr>
            <a:lvl3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3pPr>
            <a:lvl4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4pPr>
            <a:lvl5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5pPr>
            <a:lvl6pPr marL="609443"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6pPr>
            <a:lvl7pPr marL="1218885"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7pPr>
            <a:lvl8pPr marL="1828328"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8pPr>
            <a:lvl9pPr marL="2437771"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9pPr>
          </a:lstStyle>
          <a:p>
            <a:pPr>
              <a:lnSpc>
                <a:spcPct val="70000"/>
              </a:lnSpc>
              <a:spcBef>
                <a:spcPts val="800"/>
              </a:spcBef>
            </a:pPr>
            <a:r>
              <a:rPr lang="en-US" sz="3600" b="1" dirty="0">
                <a:solidFill>
                  <a:srgbClr val="000000"/>
                </a:solidFill>
                <a:latin typeface="Arial Black" panose="020B0A04020102020204" pitchFamily="34" charset="0"/>
              </a:rPr>
              <a:t>“</a:t>
            </a:r>
            <a:r>
              <a:rPr lang="en-GB" sz="3600" b="1" cap="all" dirty="0">
                <a:latin typeface="Arial Black" panose="020B0A04020102020204" pitchFamily="34" charset="0"/>
                <a:ea typeface="Roboto" panose="02000000000000000000" pitchFamily="2" charset="0"/>
                <a:cs typeface="Arial" panose="020B0604020202020204" pitchFamily="34" charset="0"/>
              </a:rPr>
              <a:t>Data and evidence is so critical in THE world we are now facing, </a:t>
            </a:r>
            <a:r>
              <a:rPr lang="en-GB" sz="3600" b="1" cap="all" dirty="0">
                <a:solidFill>
                  <a:srgbClr val="01AEF0"/>
                </a:solidFill>
                <a:latin typeface="Arial Black" panose="020B0A04020102020204" pitchFamily="34" charset="0"/>
                <a:ea typeface="Roboto" panose="02000000000000000000" pitchFamily="2" charset="0"/>
                <a:cs typeface="Arial" panose="020B0604020202020204" pitchFamily="34" charset="0"/>
              </a:rPr>
              <a:t>with the complexity of social problems we </a:t>
            </a:r>
            <a:r>
              <a:rPr lang="en-GB" sz="3600" b="1" dirty="0">
                <a:solidFill>
                  <a:srgbClr val="01AEF0"/>
                </a:solidFill>
                <a:latin typeface="Arial Black" panose="020B0A04020102020204" pitchFamily="34" charset="0"/>
              </a:rPr>
              <a:t>are trying to solve, we don’t have the resources we used to have </a:t>
            </a:r>
            <a:r>
              <a:rPr lang="en-GB" sz="3600" b="1" cap="all" dirty="0">
                <a:solidFill>
                  <a:srgbClr val="E5007F"/>
                </a:solidFill>
                <a:latin typeface="Arial Black" panose="020B0A04020102020204" pitchFamily="34" charset="0"/>
                <a:ea typeface="Roboto" panose="02000000000000000000" pitchFamily="2" charset="0"/>
                <a:cs typeface="Arial" panose="020B0604020202020204" pitchFamily="34" charset="0"/>
              </a:rPr>
              <a:t>so we have to be focused and evidenced based</a:t>
            </a:r>
            <a:r>
              <a:rPr lang="en-US" sz="3600" b="1" dirty="0">
                <a:latin typeface="Arial Black" panose="020B0A04020102020204" pitchFamily="34" charset="0"/>
              </a:rPr>
              <a:t>”</a:t>
            </a:r>
            <a:endParaRPr kumimoji="0" lang="en-GB" sz="3600" b="0" i="0" u="none" strike="noStrike" kern="1200" cap="all" spc="-150" normalizeH="0" baseline="0" noProof="0" dirty="0">
              <a:ln>
                <a:noFill/>
              </a:ln>
              <a:effectLst/>
              <a:uLnTx/>
              <a:uFillTx/>
              <a:latin typeface="Arial Black" panose="020B0A04020102020204" pitchFamily="34" charset="0"/>
            </a:endParaRPr>
          </a:p>
        </p:txBody>
      </p:sp>
      <p:sp>
        <p:nvSpPr>
          <p:cNvPr id="12" name="Rectangle 11">
            <a:extLst>
              <a:ext uri="{FF2B5EF4-FFF2-40B4-BE49-F238E27FC236}">
                <a16:creationId xmlns:a16="http://schemas.microsoft.com/office/drawing/2014/main" id="{EEB41F13-490B-42FB-B7A5-24E63C413717}"/>
              </a:ext>
            </a:extLst>
          </p:cNvPr>
          <p:cNvSpPr/>
          <p:nvPr/>
        </p:nvSpPr>
        <p:spPr bwMode="auto">
          <a:xfrm>
            <a:off x="0" y="178701"/>
            <a:ext cx="9001000" cy="1008112"/>
          </a:xfrm>
          <a:prstGeom prst="rect">
            <a:avLst/>
          </a:prstGeom>
          <a:solidFill>
            <a:schemeClr val="tx1">
              <a:alpha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lvl="1"/>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Why a Data Masterclass?</a:t>
            </a:r>
          </a:p>
        </p:txBody>
      </p:sp>
      <p:pic>
        <p:nvPicPr>
          <p:cNvPr id="13" name="Picture 12">
            <a:extLst>
              <a:ext uri="{FF2B5EF4-FFF2-40B4-BE49-F238E27FC236}">
                <a16:creationId xmlns:a16="http://schemas.microsoft.com/office/drawing/2014/main" id="{6170C23E-3C9D-4D07-A0FD-3F4F279B28C6}"/>
              </a:ext>
            </a:extLst>
          </p:cNvPr>
          <p:cNvPicPr>
            <a:picLocks noChangeAspect="1"/>
          </p:cNvPicPr>
          <p:nvPr/>
        </p:nvPicPr>
        <p:blipFill>
          <a:blip r:embed="rId3"/>
          <a:stretch>
            <a:fillRect/>
          </a:stretch>
        </p:blipFill>
        <p:spPr>
          <a:xfrm>
            <a:off x="-1" y="6162578"/>
            <a:ext cx="12192001" cy="695422"/>
          </a:xfrm>
          <a:prstGeom prst="rect">
            <a:avLst/>
          </a:prstGeom>
        </p:spPr>
      </p:pic>
      <p:pic>
        <p:nvPicPr>
          <p:cNvPr id="19" name="Picture 18">
            <a:extLst>
              <a:ext uri="{FF2B5EF4-FFF2-40B4-BE49-F238E27FC236}">
                <a16:creationId xmlns:a16="http://schemas.microsoft.com/office/drawing/2014/main" id="{53DBC805-5122-4010-8302-64D77AA4BDA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143" b="99490" l="0" r="98947">
                        <a14:foregroundMark x1="32982" y1="8418" x2="55439" y2="7143"/>
                        <a14:foregroundMark x1="55439" y1="7143" x2="83158" y2="9694"/>
                        <a14:foregroundMark x1="91228" y1="20408" x2="93333" y2="37245"/>
                        <a14:foregroundMark x1="93333" y1="37245" x2="90526" y2="47704"/>
                        <a14:foregroundMark x1="82105" y1="71939" x2="96140" y2="84694"/>
                        <a14:foregroundMark x1="96140" y1="84694" x2="99649" y2="85969"/>
                        <a14:foregroundMark x1="29825" y1="79337" x2="29825" y2="79337"/>
                        <a14:foregroundMark x1="29825" y1="79337" x2="0" y2="83673"/>
                        <a14:foregroundMark x1="1404" y1="83163" x2="40000" y2="86480"/>
                        <a14:foregroundMark x1="8421" y1="82653" x2="1754" y2="99490"/>
                        <a14:foregroundMark x1="1754" y1="99490" x2="1754" y2="99490"/>
                        <a14:foregroundMark x1="35088" y1="83418" x2="23860" y2="97449"/>
                        <a14:foregroundMark x1="23860" y1="97449" x2="23860" y2="99490"/>
                        <a14:foregroundMark x1="57895" y1="78316" x2="77895" y2="85714"/>
                        <a14:foregroundMark x1="77895" y1="85714" x2="89123" y2="99490"/>
                        <a14:foregroundMark x1="89123" y1="99490" x2="89123" y2="99490"/>
                        <a14:foregroundMark x1="69474" y1="82398" x2="45263" y2="82398"/>
                        <a14:foregroundMark x1="45263" y1="82398" x2="25965" y2="90306"/>
                        <a14:foregroundMark x1="25965" y1="90306" x2="58246" y2="99235"/>
                        <a14:foregroundMark x1="58246" y1="99235" x2="82105" y2="98724"/>
                        <a14:foregroundMark x1="82105" y1="98724" x2="72982" y2="83673"/>
                        <a14:foregroundMark x1="72982" y1="83673" x2="69123" y2="82653"/>
                        <a14:foregroundMark x1="45965" y1="94133" x2="47368" y2="94898"/>
                        <a14:foregroundMark x1="19298" y1="41837" x2="21053" y2="41582"/>
                        <a14:foregroundMark x1="68070" y1="45918" x2="69123" y2="48980"/>
                        <a14:foregroundMark x1="28421" y1="99235" x2="48421" y2="92602"/>
                        <a14:foregroundMark x1="48421" y1="92602" x2="29474" y2="98469"/>
                        <a14:foregroundMark x1="32632" y1="99235" x2="32982" y2="99235"/>
                        <a14:foregroundMark x1="68772" y1="42602" x2="73333" y2="59949"/>
                        <a14:foregroundMark x1="73333" y1="59949" x2="83509" y2="43112"/>
                        <a14:foregroundMark x1="83509" y1="43112" x2="67719" y2="41837"/>
                        <a14:foregroundMark x1="62456" y1="84694" x2="48421" y2="97959"/>
                        <a14:foregroundMark x1="48421" y1="97959" x2="77895" y2="98724"/>
                        <a14:foregroundMark x1="77895" y1="98724" x2="68772" y2="82653"/>
                        <a14:foregroundMark x1="68772" y1="82653" x2="58947" y2="82398"/>
                        <a14:foregroundMark x1="42456" y1="91071" x2="41404" y2="90306"/>
                        <a14:foregroundMark x1="21754" y1="41071" x2="21754" y2="40306"/>
                      </a14:backgroundRemoval>
                    </a14:imgEffect>
                    <a14:imgEffect>
                      <a14:artisticPhotocopy/>
                    </a14:imgEffect>
                  </a14:imgLayer>
                </a14:imgProps>
              </a:ext>
            </a:extLst>
          </a:blip>
          <a:stretch>
            <a:fillRect/>
          </a:stretch>
        </p:blipFill>
        <p:spPr>
          <a:xfrm>
            <a:off x="1521086" y="2506079"/>
            <a:ext cx="2109801" cy="2901902"/>
          </a:xfrm>
          <a:prstGeom prst="rect">
            <a:avLst/>
          </a:prstGeom>
        </p:spPr>
      </p:pic>
    </p:spTree>
    <p:extLst>
      <p:ext uri="{BB962C8B-B14F-4D97-AF65-F5344CB8AC3E}">
        <p14:creationId xmlns:p14="http://schemas.microsoft.com/office/powerpoint/2010/main" val="3515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a:extLst>
              <a:ext uri="{FF2B5EF4-FFF2-40B4-BE49-F238E27FC236}">
                <a16:creationId xmlns:a16="http://schemas.microsoft.com/office/drawing/2014/main" id="{A4B921BC-38F5-44B4-A229-3A9A4DEC1BC0}"/>
              </a:ext>
            </a:extLst>
          </p:cNvPr>
          <p:cNvSpPr txBox="1">
            <a:spLocks/>
          </p:cNvSpPr>
          <p:nvPr/>
        </p:nvSpPr>
        <p:spPr>
          <a:xfrm>
            <a:off x="381000" y="805139"/>
            <a:ext cx="11430000" cy="644282"/>
          </a:xfrm>
          <a:prstGeom prst="rect">
            <a:avLst/>
          </a:prstGeom>
        </p:spPr>
        <p:txBody>
          <a:bodyPr vert="horz" lIns="0" tIns="45720" rIns="0" bIns="0" rtlCol="0" anchor="t" anchorCtr="0">
            <a:noAutofit/>
          </a:bodyPr>
          <a:lst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GB" sz="1400" b="1" i="0" u="none" strike="noStrike" kern="1200" cap="all" spc="0" normalizeH="0" baseline="0" noProof="0" dirty="0">
              <a:ln>
                <a:noFill/>
              </a:ln>
              <a:solidFill>
                <a:schemeClr val="accent1"/>
              </a:solidFill>
              <a:effectLst/>
              <a:uLnTx/>
              <a:uFillTx/>
              <a:latin typeface="Arial Black" panose="020B0A04020102020204" pitchFamily="34" charset="0"/>
              <a:ea typeface="+mj-ea"/>
              <a:cs typeface="+mj-cs"/>
            </a:endParaRPr>
          </a:p>
        </p:txBody>
      </p:sp>
      <p:sp>
        <p:nvSpPr>
          <p:cNvPr id="35" name="TextBox 34">
            <a:extLst>
              <a:ext uri="{FF2B5EF4-FFF2-40B4-BE49-F238E27FC236}">
                <a16:creationId xmlns:a16="http://schemas.microsoft.com/office/drawing/2014/main" id="{16A20039-FCDD-4692-96D2-586CEE71337F}"/>
              </a:ext>
            </a:extLst>
          </p:cNvPr>
          <p:cNvSpPr txBox="1"/>
          <p:nvPr/>
        </p:nvSpPr>
        <p:spPr>
          <a:xfrm>
            <a:off x="0" y="6217518"/>
            <a:ext cx="12192000" cy="745200"/>
          </a:xfrm>
          <a:prstGeom prst="rect">
            <a:avLst/>
          </a:prstGeom>
          <a:solidFill>
            <a:srgbClr val="009FE3"/>
          </a:solidFill>
        </p:spPr>
        <p:txBody>
          <a:bodyPr wrap="square" rtlCol="0">
            <a:spAutoFit/>
          </a:bodyPr>
          <a:lstStyle/>
          <a:p>
            <a:endParaRPr lang="en-GB" dirty="0"/>
          </a:p>
        </p:txBody>
      </p:sp>
      <p:pic>
        <p:nvPicPr>
          <p:cNvPr id="36" name="Picture 35" descr="A picture containing object&#10;&#10;Description automatically generated">
            <a:extLst>
              <a:ext uri="{FF2B5EF4-FFF2-40B4-BE49-F238E27FC236}">
                <a16:creationId xmlns:a16="http://schemas.microsoft.com/office/drawing/2014/main" id="{F619F1CB-97AE-41B9-B873-42ED05B3241B}"/>
              </a:ext>
            </a:extLst>
          </p:cNvPr>
          <p:cNvPicPr>
            <a:picLocks noChangeAspect="1"/>
          </p:cNvPicPr>
          <p:nvPr/>
        </p:nvPicPr>
        <p:blipFill>
          <a:blip r:embed="rId3"/>
          <a:stretch>
            <a:fillRect/>
          </a:stretch>
        </p:blipFill>
        <p:spPr>
          <a:xfrm>
            <a:off x="7793238" y="6327669"/>
            <a:ext cx="4059549" cy="460959"/>
          </a:xfrm>
          <a:prstGeom prst="rect">
            <a:avLst/>
          </a:prstGeom>
        </p:spPr>
      </p:pic>
      <p:sp>
        <p:nvSpPr>
          <p:cNvPr id="39" name="TextBox 38">
            <a:extLst>
              <a:ext uri="{FF2B5EF4-FFF2-40B4-BE49-F238E27FC236}">
                <a16:creationId xmlns:a16="http://schemas.microsoft.com/office/drawing/2014/main" id="{15ED869D-3F8F-486B-ABD2-C8B2F8947B9E}"/>
              </a:ext>
            </a:extLst>
          </p:cNvPr>
          <p:cNvSpPr txBox="1"/>
          <p:nvPr/>
        </p:nvSpPr>
        <p:spPr>
          <a:xfrm>
            <a:off x="339213" y="6370704"/>
            <a:ext cx="5756787" cy="369332"/>
          </a:xfrm>
          <a:prstGeom prst="rect">
            <a:avLst/>
          </a:prstGeom>
          <a:no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Be part of the equation</a:t>
            </a:r>
          </a:p>
        </p:txBody>
      </p:sp>
      <p:sp>
        <p:nvSpPr>
          <p:cNvPr id="40" name="TextBox 39">
            <a:extLst>
              <a:ext uri="{FF2B5EF4-FFF2-40B4-BE49-F238E27FC236}">
                <a16:creationId xmlns:a16="http://schemas.microsoft.com/office/drawing/2014/main" id="{DB83F222-F2BF-42AF-8CAB-D1D85B6EC0F2}"/>
              </a:ext>
            </a:extLst>
          </p:cNvPr>
          <p:cNvSpPr txBox="1"/>
          <p:nvPr/>
        </p:nvSpPr>
        <p:spPr>
          <a:xfrm>
            <a:off x="555569" y="2436041"/>
            <a:ext cx="3546884" cy="3032305"/>
          </a:xfrm>
          <a:prstGeom prst="rect">
            <a:avLst/>
          </a:prstGeom>
          <a:noFill/>
        </p:spPr>
        <p:txBody>
          <a:bodyPr wrap="square">
            <a:spAutoFit/>
          </a:bodyPr>
          <a:lstStyle/>
          <a:p>
            <a:pPr marL="342900" lvl="0" indent="-342900">
              <a:lnSpc>
                <a:spcPct val="107000"/>
              </a:lnSpc>
              <a:buFont typeface="Arial" panose="020B0604020202020204" pitchFamily="34" charset="0"/>
              <a:buChar char="•"/>
            </a:pPr>
            <a:r>
              <a:rPr lang="en-GB" sz="2000" dirty="0">
                <a:effectLst/>
                <a:latin typeface="+mj-lt"/>
                <a:ea typeface="Calibri" panose="020F0502020204030204" pitchFamily="34" charset="0"/>
                <a:cs typeface="Times New Roman" panose="02020603050405020304" pitchFamily="18" charset="0"/>
              </a:rPr>
              <a:t>Masterclass created in 2021</a:t>
            </a:r>
          </a:p>
          <a:p>
            <a:pPr marL="342900" lvl="0" indent="-342900">
              <a:lnSpc>
                <a:spcPct val="107000"/>
              </a:lnSpc>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Over 3,000 learners so far</a:t>
            </a:r>
          </a:p>
          <a:p>
            <a:pPr marL="342900" lvl="0" indent="-342900">
              <a:lnSpc>
                <a:spcPct val="107000"/>
              </a:lnSpc>
              <a:buFont typeface="Arial" panose="020B0604020202020204" pitchFamily="34" charset="0"/>
              <a:buChar char="•"/>
            </a:pPr>
            <a:r>
              <a:rPr lang="en-GB" sz="2000" dirty="0">
                <a:effectLst/>
                <a:latin typeface="+mj-lt"/>
                <a:ea typeface="Calibri" panose="020F0502020204030204" pitchFamily="34" charset="0"/>
                <a:cs typeface="Times New Roman" panose="02020603050405020304" pitchFamily="18" charset="0"/>
              </a:rPr>
              <a:t>Senior Civil Servants and leadership programme participants</a:t>
            </a:r>
          </a:p>
          <a:p>
            <a:pPr marL="342900" lvl="0" indent="-342900">
              <a:lnSpc>
                <a:spcPct val="107000"/>
              </a:lnSpc>
              <a:buFont typeface="Arial" panose="020B0604020202020204" pitchFamily="34" charset="0"/>
              <a:buChar char="•"/>
            </a:pPr>
            <a:r>
              <a:rPr lang="en-GB" sz="2000" dirty="0">
                <a:effectLst/>
                <a:latin typeface="+mj-lt"/>
                <a:ea typeface="Calibri" panose="020F0502020204030204" pitchFamily="34" charset="0"/>
                <a:cs typeface="Times New Roman" panose="02020603050405020304" pitchFamily="18" charset="0"/>
              </a:rPr>
              <a:t>Essex first area to engage with the Masterclass as a wider public sector</a:t>
            </a:r>
          </a:p>
        </p:txBody>
      </p:sp>
      <p:pic>
        <p:nvPicPr>
          <p:cNvPr id="2052" name="Picture 4">
            <a:extLst>
              <a:ext uri="{FF2B5EF4-FFF2-40B4-BE49-F238E27FC236}">
                <a16:creationId xmlns:a16="http://schemas.microsoft.com/office/drawing/2014/main" id="{4AD81E2E-A8CF-443A-B604-B4933002263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47232"/>
          <a:stretch/>
        </p:blipFill>
        <p:spPr bwMode="auto">
          <a:xfrm>
            <a:off x="4701471" y="1335327"/>
            <a:ext cx="7124540" cy="208305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667F9F6-771B-4B78-BC4A-6A12DB701F64}"/>
              </a:ext>
            </a:extLst>
          </p:cNvPr>
          <p:cNvPicPr>
            <a:picLocks noChangeAspect="1"/>
          </p:cNvPicPr>
          <p:nvPr/>
        </p:nvPicPr>
        <p:blipFill>
          <a:blip r:embed="rId5"/>
          <a:stretch>
            <a:fillRect/>
          </a:stretch>
        </p:blipFill>
        <p:spPr>
          <a:xfrm>
            <a:off x="4849004" y="3546356"/>
            <a:ext cx="2339434" cy="1096134"/>
          </a:xfrm>
          <a:prstGeom prst="rect">
            <a:avLst/>
          </a:prstGeom>
        </p:spPr>
      </p:pic>
      <p:pic>
        <p:nvPicPr>
          <p:cNvPr id="5" name="Picture 4">
            <a:extLst>
              <a:ext uri="{FF2B5EF4-FFF2-40B4-BE49-F238E27FC236}">
                <a16:creationId xmlns:a16="http://schemas.microsoft.com/office/drawing/2014/main" id="{DE67A7D5-D4A9-48DB-9EC6-2AC1020AD0ED}"/>
              </a:ext>
            </a:extLst>
          </p:cNvPr>
          <p:cNvPicPr>
            <a:picLocks noChangeAspect="1"/>
          </p:cNvPicPr>
          <p:nvPr/>
        </p:nvPicPr>
        <p:blipFill>
          <a:blip r:embed="rId6"/>
          <a:stretch>
            <a:fillRect/>
          </a:stretch>
        </p:blipFill>
        <p:spPr>
          <a:xfrm>
            <a:off x="8915498" y="3733254"/>
            <a:ext cx="2937289" cy="1446050"/>
          </a:xfrm>
          <a:prstGeom prst="rect">
            <a:avLst/>
          </a:prstGeom>
        </p:spPr>
      </p:pic>
      <p:pic>
        <p:nvPicPr>
          <p:cNvPr id="7" name="Picture 6">
            <a:extLst>
              <a:ext uri="{FF2B5EF4-FFF2-40B4-BE49-F238E27FC236}">
                <a16:creationId xmlns:a16="http://schemas.microsoft.com/office/drawing/2014/main" id="{1BF5E622-8D7E-446B-9EB7-8F5B9C038B21}"/>
              </a:ext>
            </a:extLst>
          </p:cNvPr>
          <p:cNvPicPr>
            <a:picLocks noChangeAspect="1"/>
          </p:cNvPicPr>
          <p:nvPr/>
        </p:nvPicPr>
        <p:blipFill>
          <a:blip r:embed="rId7"/>
          <a:stretch>
            <a:fillRect/>
          </a:stretch>
        </p:blipFill>
        <p:spPr>
          <a:xfrm>
            <a:off x="6197690" y="4816094"/>
            <a:ext cx="2418117" cy="891786"/>
          </a:xfrm>
          <a:prstGeom prst="rect">
            <a:avLst/>
          </a:prstGeom>
        </p:spPr>
      </p:pic>
      <p:sp>
        <p:nvSpPr>
          <p:cNvPr id="12" name="Rectangle 11">
            <a:extLst>
              <a:ext uri="{FF2B5EF4-FFF2-40B4-BE49-F238E27FC236}">
                <a16:creationId xmlns:a16="http://schemas.microsoft.com/office/drawing/2014/main" id="{5336E60C-85D5-4520-BA15-83C50075EA72}"/>
              </a:ext>
            </a:extLst>
          </p:cNvPr>
          <p:cNvSpPr/>
          <p:nvPr/>
        </p:nvSpPr>
        <p:spPr bwMode="auto">
          <a:xfrm>
            <a:off x="0" y="178701"/>
            <a:ext cx="9001000" cy="1008112"/>
          </a:xfrm>
          <a:prstGeom prst="rect">
            <a:avLst/>
          </a:prstGeom>
          <a:solidFill>
            <a:schemeClr val="tx1">
              <a:alpha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lvl="1"/>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Our partnership</a:t>
            </a:r>
          </a:p>
        </p:txBody>
      </p:sp>
      <p:sp>
        <p:nvSpPr>
          <p:cNvPr id="2" name="Speech Bubble: Rectangle with Corners Rounded 1">
            <a:extLst>
              <a:ext uri="{FF2B5EF4-FFF2-40B4-BE49-F238E27FC236}">
                <a16:creationId xmlns:a16="http://schemas.microsoft.com/office/drawing/2014/main" id="{DE8CCE61-A12D-4638-AA72-FAC67CE90D8F}"/>
              </a:ext>
            </a:extLst>
          </p:cNvPr>
          <p:cNvSpPr/>
          <p:nvPr/>
        </p:nvSpPr>
        <p:spPr>
          <a:xfrm>
            <a:off x="4701471" y="3519255"/>
            <a:ext cx="2486967" cy="112323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peech Bubble: Rectangle with Corners Rounded 13">
            <a:extLst>
              <a:ext uri="{FF2B5EF4-FFF2-40B4-BE49-F238E27FC236}">
                <a16:creationId xmlns:a16="http://schemas.microsoft.com/office/drawing/2014/main" id="{03939457-9158-408F-B5C7-4E1E01F884A3}"/>
              </a:ext>
            </a:extLst>
          </p:cNvPr>
          <p:cNvSpPr/>
          <p:nvPr/>
        </p:nvSpPr>
        <p:spPr>
          <a:xfrm>
            <a:off x="8794776" y="3661073"/>
            <a:ext cx="3031235" cy="151615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peech Bubble: Rectangle with Corners Rounded 16">
            <a:extLst>
              <a:ext uri="{FF2B5EF4-FFF2-40B4-BE49-F238E27FC236}">
                <a16:creationId xmlns:a16="http://schemas.microsoft.com/office/drawing/2014/main" id="{62E3D5A4-514B-4EEF-8420-2120B1C2F6B1}"/>
              </a:ext>
            </a:extLst>
          </p:cNvPr>
          <p:cNvSpPr/>
          <p:nvPr/>
        </p:nvSpPr>
        <p:spPr>
          <a:xfrm>
            <a:off x="6018721" y="4816094"/>
            <a:ext cx="2597086" cy="952291"/>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594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EB41F13-490B-42FB-B7A5-24E63C413717}"/>
              </a:ext>
            </a:extLst>
          </p:cNvPr>
          <p:cNvSpPr/>
          <p:nvPr/>
        </p:nvSpPr>
        <p:spPr bwMode="auto">
          <a:xfrm>
            <a:off x="-1" y="178701"/>
            <a:ext cx="9871365" cy="1008112"/>
          </a:xfrm>
          <a:prstGeom prst="rect">
            <a:avLst/>
          </a:prstGeom>
          <a:solidFill>
            <a:schemeClr val="tx1">
              <a:alpha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lvl="1"/>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What will you gain?</a:t>
            </a:r>
          </a:p>
        </p:txBody>
      </p:sp>
      <p:pic>
        <p:nvPicPr>
          <p:cNvPr id="13" name="Picture 12">
            <a:extLst>
              <a:ext uri="{FF2B5EF4-FFF2-40B4-BE49-F238E27FC236}">
                <a16:creationId xmlns:a16="http://schemas.microsoft.com/office/drawing/2014/main" id="{6170C23E-3C9D-4D07-A0FD-3F4F279B28C6}"/>
              </a:ext>
            </a:extLst>
          </p:cNvPr>
          <p:cNvPicPr>
            <a:picLocks noChangeAspect="1"/>
          </p:cNvPicPr>
          <p:nvPr/>
        </p:nvPicPr>
        <p:blipFill>
          <a:blip r:embed="rId3"/>
          <a:stretch>
            <a:fillRect/>
          </a:stretch>
        </p:blipFill>
        <p:spPr>
          <a:xfrm>
            <a:off x="-1" y="6162578"/>
            <a:ext cx="12192001" cy="695422"/>
          </a:xfrm>
          <a:prstGeom prst="rect">
            <a:avLst/>
          </a:prstGeom>
        </p:spPr>
      </p:pic>
      <p:sp>
        <p:nvSpPr>
          <p:cNvPr id="9" name="TextBox 8">
            <a:extLst>
              <a:ext uri="{FF2B5EF4-FFF2-40B4-BE49-F238E27FC236}">
                <a16:creationId xmlns:a16="http://schemas.microsoft.com/office/drawing/2014/main" id="{F666CB9E-DB83-44B6-9A20-03C1BE5B617B}"/>
              </a:ext>
            </a:extLst>
          </p:cNvPr>
          <p:cNvSpPr txBox="1"/>
          <p:nvPr/>
        </p:nvSpPr>
        <p:spPr>
          <a:xfrm>
            <a:off x="152399" y="4989659"/>
            <a:ext cx="11887200" cy="150810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t>The Data Masterclass is offered to all senior leaders across Essex to build data literacy in all organisations and will help you to put data and evidence at the heart of some of your most important decisions</a:t>
            </a:r>
            <a:endParaRPr lang="en-GB" sz="2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p>
        </p:txBody>
      </p:sp>
      <p:cxnSp>
        <p:nvCxnSpPr>
          <p:cNvPr id="10" name="Straight Connector 9">
            <a:extLst>
              <a:ext uri="{FF2B5EF4-FFF2-40B4-BE49-F238E27FC236}">
                <a16:creationId xmlns:a16="http://schemas.microsoft.com/office/drawing/2014/main" id="{20DEC0BF-FED4-4D76-9E58-411BA3780D87}"/>
              </a:ext>
            </a:extLst>
          </p:cNvPr>
          <p:cNvCxnSpPr/>
          <p:nvPr/>
        </p:nvCxnSpPr>
        <p:spPr>
          <a:xfrm>
            <a:off x="467292" y="2973532"/>
            <a:ext cx="11170763" cy="0"/>
          </a:xfrm>
          <a:prstGeom prst="line">
            <a:avLst/>
          </a:prstGeom>
          <a:ln w="57150">
            <a:solidFill>
              <a:srgbClr val="01AEF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CBFCFBB-6A23-4587-9EE7-9742F47CA5CD}"/>
              </a:ext>
            </a:extLst>
          </p:cNvPr>
          <p:cNvSpPr/>
          <p:nvPr/>
        </p:nvSpPr>
        <p:spPr>
          <a:xfrm>
            <a:off x="5606648" y="1521284"/>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14">
            <a:extLst>
              <a:ext uri="{FF2B5EF4-FFF2-40B4-BE49-F238E27FC236}">
                <a16:creationId xmlns:a16="http://schemas.microsoft.com/office/drawing/2014/main" id="{FD67F003-10C9-4D85-BF08-7D367FA9B101}"/>
              </a:ext>
            </a:extLst>
          </p:cNvPr>
          <p:cNvSpPr txBox="1">
            <a:spLocks/>
          </p:cNvSpPr>
          <p:nvPr/>
        </p:nvSpPr>
        <p:spPr>
          <a:xfrm>
            <a:off x="4402092" y="2510789"/>
            <a:ext cx="3657600" cy="393700"/>
          </a:xfrm>
          <a:prstGeom prst="rect">
            <a:avLst/>
          </a:prstGeom>
        </p:spPr>
        <p:txBody>
          <a:bodyPr vert="horz" lIns="0" tIns="0" rIns="0" bIns="0" rtlCol="0" anchor="b">
            <a:noAutofit/>
          </a:bodyPr>
          <a:lstStyle>
            <a:defPPr>
              <a:defRPr lang="en-US"/>
            </a:defPPr>
            <a:lvl1pPr indent="0" algn="ctr" fontAlgn="base">
              <a:lnSpc>
                <a:spcPct val="110000"/>
              </a:lnSpc>
              <a:spcBef>
                <a:spcPts val="0"/>
              </a:spcBef>
              <a:spcAft>
                <a:spcPct val="0"/>
              </a:spcAft>
              <a:buFont typeface="Arial" pitchFamily="34" charset="0"/>
              <a:buNone/>
              <a:defRPr sz="1600" b="1" i="0" cap="all" baseline="0">
                <a:solidFill>
                  <a:schemeClr val="accent1"/>
                </a:solidFill>
                <a:latin typeface="Arial" panose="020B0604020202020204"/>
                <a:ea typeface="Roboto" panose="02000000000000000000" pitchFamily="2" charset="0"/>
                <a:cs typeface="Arial" panose="020B0604020202020204" pitchFamily="34" charset="0"/>
              </a:defRPr>
            </a:lvl1pPr>
            <a:lvl2pPr marL="216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2pPr>
            <a:lvl3pPr marL="432000" indent="-216000" fontAlgn="base">
              <a:lnSpc>
                <a:spcPct val="110000"/>
              </a:lnSpc>
              <a:spcBef>
                <a:spcPts val="800"/>
              </a:spcBef>
              <a:spcAft>
                <a:spcPct val="0"/>
              </a:spcAft>
              <a:buFont typeface="Arial" pitchFamily="34" charset="0"/>
              <a:buChar char="‒"/>
              <a:tabLst/>
              <a:defRPr b="0" i="0">
                <a:latin typeface="Graphik Regular" panose="020B0503030202060203" pitchFamily="34" charset="77"/>
                <a:ea typeface="Roboto" panose="02000000000000000000" pitchFamily="2" charset="0"/>
                <a:cs typeface="Arial" panose="020B0604020202020204" pitchFamily="34" charset="0"/>
              </a:defRPr>
            </a:lvl3pPr>
            <a:lvl4pPr marL="612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4pPr>
            <a:lvl5pPr marL="864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5pPr>
            <a:lvl6pPr marL="3351933" indent="-304723" defTabSz="1218885">
              <a:spcBef>
                <a:spcPct val="20000"/>
              </a:spcBef>
              <a:buFont typeface="Arial" pitchFamily="34" charset="0"/>
              <a:buChar char="•"/>
              <a:defRPr sz="2700"/>
            </a:lvl6pPr>
            <a:lvl7pPr marL="3961376" indent="-304723" defTabSz="1218885">
              <a:spcBef>
                <a:spcPct val="20000"/>
              </a:spcBef>
              <a:buFont typeface="Arial" pitchFamily="34" charset="0"/>
              <a:buChar char="•"/>
              <a:defRPr sz="2700"/>
            </a:lvl7pPr>
            <a:lvl8pPr marL="4570819" indent="-304723" defTabSz="1218885">
              <a:spcBef>
                <a:spcPct val="20000"/>
              </a:spcBef>
              <a:buFont typeface="Arial" pitchFamily="34" charset="0"/>
              <a:buChar char="•"/>
              <a:defRPr sz="2700"/>
            </a:lvl8pPr>
            <a:lvl9pPr marL="5180261" indent="-304723" defTabSz="1218885">
              <a:spcBef>
                <a:spcPct val="20000"/>
              </a:spcBef>
              <a:buFont typeface="Arial" pitchFamily="34" charset="0"/>
              <a:buChar char="•"/>
              <a:defRPr sz="2700"/>
            </a:lvl9pPr>
          </a:lstStyle>
          <a:p>
            <a:r>
              <a:rPr lang="en-GB" dirty="0">
                <a:solidFill>
                  <a:srgbClr val="E5007F"/>
                </a:solidFill>
              </a:rPr>
              <a:t>INFORMATION</a:t>
            </a:r>
          </a:p>
        </p:txBody>
      </p:sp>
      <p:sp>
        <p:nvSpPr>
          <p:cNvPr id="15" name="Text Placeholder 15">
            <a:extLst>
              <a:ext uri="{FF2B5EF4-FFF2-40B4-BE49-F238E27FC236}">
                <a16:creationId xmlns:a16="http://schemas.microsoft.com/office/drawing/2014/main" id="{DEFDD7A4-79F2-4A68-9412-EEB19EB94579}"/>
              </a:ext>
            </a:extLst>
          </p:cNvPr>
          <p:cNvSpPr txBox="1">
            <a:spLocks/>
          </p:cNvSpPr>
          <p:nvPr/>
        </p:nvSpPr>
        <p:spPr>
          <a:xfrm>
            <a:off x="8575315" y="2510789"/>
            <a:ext cx="3191066" cy="393700"/>
          </a:xfrm>
          <a:prstGeom prst="rect">
            <a:avLst/>
          </a:prstGeom>
        </p:spPr>
        <p:txBody>
          <a:bodyPr vert="horz" lIns="0" tIns="0" rIns="0" bIns="0" rtlCol="0" anchor="b">
            <a:noAutofit/>
          </a:bodyPr>
          <a:lstStyle>
            <a:defPPr>
              <a:defRPr lang="en-US"/>
            </a:defPPr>
            <a:lvl1pPr indent="0" algn="ctr" fontAlgn="base">
              <a:lnSpc>
                <a:spcPct val="110000"/>
              </a:lnSpc>
              <a:spcBef>
                <a:spcPts val="0"/>
              </a:spcBef>
              <a:spcAft>
                <a:spcPct val="0"/>
              </a:spcAft>
              <a:buFont typeface="Arial" pitchFamily="34" charset="0"/>
              <a:buNone/>
              <a:defRPr sz="1600" b="1" i="0" cap="all" baseline="0">
                <a:solidFill>
                  <a:schemeClr val="accent1"/>
                </a:solidFill>
                <a:latin typeface="Arial" panose="020B0604020202020204"/>
                <a:ea typeface="Roboto" panose="02000000000000000000" pitchFamily="2" charset="0"/>
                <a:cs typeface="Arial" panose="020B0604020202020204" pitchFamily="34" charset="0"/>
              </a:defRPr>
            </a:lvl1pPr>
            <a:lvl2pPr marL="216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2pPr>
            <a:lvl3pPr marL="432000" indent="-216000" fontAlgn="base">
              <a:lnSpc>
                <a:spcPct val="110000"/>
              </a:lnSpc>
              <a:spcBef>
                <a:spcPts val="800"/>
              </a:spcBef>
              <a:spcAft>
                <a:spcPct val="0"/>
              </a:spcAft>
              <a:buFont typeface="Arial" pitchFamily="34" charset="0"/>
              <a:buChar char="‒"/>
              <a:tabLst/>
              <a:defRPr b="0" i="0">
                <a:latin typeface="Graphik Regular" panose="020B0503030202060203" pitchFamily="34" charset="77"/>
                <a:ea typeface="Roboto" panose="02000000000000000000" pitchFamily="2" charset="0"/>
                <a:cs typeface="Arial" panose="020B0604020202020204" pitchFamily="34" charset="0"/>
              </a:defRPr>
            </a:lvl3pPr>
            <a:lvl4pPr marL="612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4pPr>
            <a:lvl5pPr marL="864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5pPr>
            <a:lvl6pPr marL="3351933" indent="-304723" defTabSz="1218885">
              <a:spcBef>
                <a:spcPct val="20000"/>
              </a:spcBef>
              <a:buFont typeface="Arial" pitchFamily="34" charset="0"/>
              <a:buChar char="•"/>
              <a:defRPr sz="2700"/>
            </a:lvl6pPr>
            <a:lvl7pPr marL="3961376" indent="-304723" defTabSz="1218885">
              <a:spcBef>
                <a:spcPct val="20000"/>
              </a:spcBef>
              <a:buFont typeface="Arial" pitchFamily="34" charset="0"/>
              <a:buChar char="•"/>
              <a:defRPr sz="2700"/>
            </a:lvl7pPr>
            <a:lvl8pPr marL="4570819" indent="-304723" defTabSz="1218885">
              <a:spcBef>
                <a:spcPct val="20000"/>
              </a:spcBef>
              <a:buFont typeface="Arial" pitchFamily="34" charset="0"/>
              <a:buChar char="•"/>
              <a:defRPr sz="2700"/>
            </a:lvl8pPr>
            <a:lvl9pPr marL="5180261" indent="-304723" defTabSz="1218885">
              <a:spcBef>
                <a:spcPct val="20000"/>
              </a:spcBef>
              <a:buFont typeface="Arial" pitchFamily="34" charset="0"/>
              <a:buChar char="•"/>
              <a:defRPr sz="2700"/>
            </a:lvl9pPr>
          </a:lstStyle>
          <a:p>
            <a:r>
              <a:rPr lang="en-GB" dirty="0">
                <a:solidFill>
                  <a:srgbClr val="E5007F"/>
                </a:solidFill>
              </a:rPr>
              <a:t>INSPIRATION</a:t>
            </a:r>
          </a:p>
        </p:txBody>
      </p:sp>
      <p:sp>
        <p:nvSpPr>
          <p:cNvPr id="16" name="Text Placeholder 17">
            <a:extLst>
              <a:ext uri="{FF2B5EF4-FFF2-40B4-BE49-F238E27FC236}">
                <a16:creationId xmlns:a16="http://schemas.microsoft.com/office/drawing/2014/main" id="{C975A4E2-9DB6-4E98-8724-BFD3427D0ACB}"/>
              </a:ext>
            </a:extLst>
          </p:cNvPr>
          <p:cNvSpPr txBox="1">
            <a:spLocks/>
          </p:cNvSpPr>
          <p:nvPr/>
        </p:nvSpPr>
        <p:spPr>
          <a:xfrm>
            <a:off x="756805" y="2515762"/>
            <a:ext cx="2791149" cy="393700"/>
          </a:xfrm>
          <a:prstGeom prst="rect">
            <a:avLst/>
          </a:prstGeom>
        </p:spPr>
        <p:txBody>
          <a:bodyPr vert="horz" lIns="0" tIns="0" rIns="0" bIns="0" rtlCol="0" anchor="b">
            <a:noAutofit/>
          </a:bodyPr>
          <a:lstStyle>
            <a:lvl1pPr marL="0" indent="0" algn="l" rtl="0" eaLnBrk="1" fontAlgn="base" hangingPunct="1">
              <a:lnSpc>
                <a:spcPct val="110000"/>
              </a:lnSpc>
              <a:spcBef>
                <a:spcPts val="1200"/>
              </a:spcBef>
              <a:spcAft>
                <a:spcPct val="0"/>
              </a:spcAft>
              <a:buFont typeface="Arial" pitchFamily="34" charset="0"/>
              <a:buNone/>
              <a:defRPr lang="en-US" sz="1600" b="1" i="0" kern="1200" cap="all" baseline="0" dirty="0">
                <a:solidFill>
                  <a:schemeClr val="accent1"/>
                </a:solidFill>
                <a:latin typeface="Graphik"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spcBef>
                <a:spcPts val="0"/>
              </a:spcBef>
              <a:defRPr/>
            </a:pPr>
            <a:r>
              <a:rPr lang="en-GB" dirty="0">
                <a:solidFill>
                  <a:srgbClr val="E5007F"/>
                </a:solidFill>
                <a:latin typeface="Arial" panose="020B0604020202020204"/>
              </a:rPr>
              <a:t>AWARENESS</a:t>
            </a:r>
          </a:p>
        </p:txBody>
      </p:sp>
      <p:sp>
        <p:nvSpPr>
          <p:cNvPr id="21" name="Oval 20">
            <a:extLst>
              <a:ext uri="{FF2B5EF4-FFF2-40B4-BE49-F238E27FC236}">
                <a16:creationId xmlns:a16="http://schemas.microsoft.com/office/drawing/2014/main" id="{6CFF534D-5D61-448F-B4A2-3112EAFE2FF0}"/>
              </a:ext>
            </a:extLst>
          </p:cNvPr>
          <p:cNvSpPr/>
          <p:nvPr/>
        </p:nvSpPr>
        <p:spPr>
          <a:xfrm>
            <a:off x="1631366" y="1521532"/>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B0E6B45F-15B7-4A42-B146-D8697841BF01}"/>
              </a:ext>
            </a:extLst>
          </p:cNvPr>
          <p:cNvSpPr/>
          <p:nvPr/>
        </p:nvSpPr>
        <p:spPr>
          <a:xfrm>
            <a:off x="9649832" y="1521691"/>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Chevron 42">
            <a:extLst>
              <a:ext uri="{FF2B5EF4-FFF2-40B4-BE49-F238E27FC236}">
                <a16:creationId xmlns:a16="http://schemas.microsoft.com/office/drawing/2014/main" id="{272A1CA2-B2C8-4D80-91C6-E315C012F139}"/>
              </a:ext>
            </a:extLst>
          </p:cNvPr>
          <p:cNvSpPr/>
          <p:nvPr/>
        </p:nvSpPr>
        <p:spPr>
          <a:xfrm>
            <a:off x="8139341" y="2658799"/>
            <a:ext cx="477223" cy="629466"/>
          </a:xfrm>
          <a:prstGeom prst="chevron">
            <a:avLst/>
          </a:prstGeom>
          <a:solidFill>
            <a:schemeClr val="tx2">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defTabSz="912700"/>
            <a:endParaRPr lang="en-US">
              <a:solidFill>
                <a:schemeClr val="tx2"/>
              </a:solidFill>
              <a:latin typeface="+mj-lt"/>
              <a:ea typeface="Roboto" panose="02000000000000000000" pitchFamily="2" charset="0"/>
              <a:cs typeface="Gotham Light" pitchFamily="2" charset="0"/>
            </a:endParaRPr>
          </a:p>
        </p:txBody>
      </p:sp>
      <p:sp>
        <p:nvSpPr>
          <p:cNvPr id="24" name="Chevron 42">
            <a:extLst>
              <a:ext uri="{FF2B5EF4-FFF2-40B4-BE49-F238E27FC236}">
                <a16:creationId xmlns:a16="http://schemas.microsoft.com/office/drawing/2014/main" id="{4E2186E3-5BB8-43CC-8964-314FBEF7C808}"/>
              </a:ext>
            </a:extLst>
          </p:cNvPr>
          <p:cNvSpPr/>
          <p:nvPr/>
        </p:nvSpPr>
        <p:spPr>
          <a:xfrm>
            <a:off x="3968351" y="2684071"/>
            <a:ext cx="477223" cy="629466"/>
          </a:xfrm>
          <a:prstGeom prst="chevron">
            <a:avLst/>
          </a:prstGeom>
          <a:solidFill>
            <a:schemeClr val="tx2">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defTabSz="912700"/>
            <a:endParaRPr lang="en-US">
              <a:solidFill>
                <a:schemeClr val="tx2"/>
              </a:solidFill>
              <a:latin typeface="+mj-lt"/>
              <a:ea typeface="Roboto" panose="02000000000000000000" pitchFamily="2" charset="0"/>
              <a:cs typeface="Gotham Light" pitchFamily="2" charset="0"/>
            </a:endParaRPr>
          </a:p>
        </p:txBody>
      </p:sp>
      <p:sp>
        <p:nvSpPr>
          <p:cNvPr id="32" name="Text Placeholder 5">
            <a:extLst>
              <a:ext uri="{FF2B5EF4-FFF2-40B4-BE49-F238E27FC236}">
                <a16:creationId xmlns:a16="http://schemas.microsoft.com/office/drawing/2014/main" id="{FE2ABD99-771B-4702-87AF-F9AD3332A1F5}"/>
              </a:ext>
            </a:extLst>
          </p:cNvPr>
          <p:cNvSpPr txBox="1">
            <a:spLocks/>
          </p:cNvSpPr>
          <p:nvPr/>
        </p:nvSpPr>
        <p:spPr>
          <a:xfrm>
            <a:off x="582981" y="3246693"/>
            <a:ext cx="2964973" cy="1214491"/>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171450" lvl="0" indent="-171450" algn="just" eaLnBrk="0" hangingPunct="0">
              <a:lnSpc>
                <a:spcPct val="100000"/>
              </a:lnSpc>
              <a:spcBef>
                <a:spcPct val="0"/>
              </a:spcBef>
              <a:buFont typeface="Arial" panose="020B0604020202020204" pitchFamily="34" charset="0"/>
              <a:buChar char="•"/>
              <a:defRPr/>
            </a:pPr>
            <a:r>
              <a:rPr lang="en-GB" sz="1600" i="1" dirty="0">
                <a:solidFill>
                  <a:srgbClr val="000000"/>
                </a:solidFill>
                <a:latin typeface="Arial"/>
                <a:ea typeface="MS PGothic" pitchFamily="34" charset="-128"/>
              </a:rPr>
              <a:t>Understand what value you can get from data, what good evidence looks like and how to work with data professionals</a:t>
            </a:r>
          </a:p>
          <a:p>
            <a:pPr marL="171450" lvl="0" indent="-171450" algn="just" eaLnBrk="0" hangingPunct="0">
              <a:lnSpc>
                <a:spcPct val="100000"/>
              </a:lnSpc>
              <a:spcBef>
                <a:spcPct val="0"/>
              </a:spcBef>
              <a:buFont typeface="Arial" panose="020B0604020202020204" pitchFamily="34" charset="0"/>
              <a:buChar char="•"/>
              <a:defRPr/>
            </a:pPr>
            <a:endParaRPr lang="en-GB" sz="1600" i="1" dirty="0">
              <a:solidFill>
                <a:srgbClr val="000000"/>
              </a:solidFill>
              <a:latin typeface="Arial"/>
              <a:ea typeface="MS PGothic" pitchFamily="34" charset="-128"/>
            </a:endParaRPr>
          </a:p>
          <a:p>
            <a:pPr marL="171450" lvl="0" indent="-171450" algn="just" eaLnBrk="0" hangingPunct="0">
              <a:lnSpc>
                <a:spcPct val="100000"/>
              </a:lnSpc>
              <a:spcBef>
                <a:spcPct val="0"/>
              </a:spcBef>
              <a:buFont typeface="Arial" panose="020B0604020202020204" pitchFamily="34" charset="0"/>
              <a:buChar char="•"/>
              <a:defRPr/>
            </a:pPr>
            <a:endParaRPr lang="en-GB" sz="1600" i="1" dirty="0">
              <a:solidFill>
                <a:srgbClr val="000000"/>
              </a:solidFill>
              <a:latin typeface="Arial"/>
              <a:ea typeface="MS PGothic" pitchFamily="34" charset="-128"/>
            </a:endParaRPr>
          </a:p>
        </p:txBody>
      </p:sp>
      <p:sp>
        <p:nvSpPr>
          <p:cNvPr id="33" name="Text Placeholder 6">
            <a:extLst>
              <a:ext uri="{FF2B5EF4-FFF2-40B4-BE49-F238E27FC236}">
                <a16:creationId xmlns:a16="http://schemas.microsoft.com/office/drawing/2014/main" id="{55997613-54BC-46C8-BF2B-CFC99AD5DDE8}"/>
              </a:ext>
            </a:extLst>
          </p:cNvPr>
          <p:cNvSpPr txBox="1">
            <a:spLocks/>
          </p:cNvSpPr>
          <p:nvPr/>
        </p:nvSpPr>
        <p:spPr>
          <a:xfrm>
            <a:off x="8594401" y="3261466"/>
            <a:ext cx="3191066" cy="1199718"/>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171450" indent="-171450" algn="just" eaLnBrk="0" hangingPunct="0">
              <a:lnSpc>
                <a:spcPct val="100000"/>
              </a:lnSpc>
              <a:spcBef>
                <a:spcPct val="0"/>
              </a:spcBef>
              <a:buFont typeface="Arial" panose="020B0604020202020204" pitchFamily="34" charset="0"/>
              <a:buChar char="•"/>
              <a:defRPr/>
            </a:pPr>
            <a:r>
              <a:rPr lang="en-GB" sz="1600" i="1" dirty="0">
                <a:solidFill>
                  <a:srgbClr val="000000"/>
                </a:solidFill>
                <a:latin typeface="Arial"/>
                <a:ea typeface="MS PGothic" pitchFamily="34" charset="-128"/>
              </a:rPr>
              <a:t>Recognise the growing role and importance of analytics and data science and what types of business problems it can help you to solve</a:t>
            </a:r>
          </a:p>
          <a:p>
            <a:pPr lvl="0" algn="just">
              <a:defRPr/>
            </a:pPr>
            <a:endParaRPr lang="en-GB" sz="200" b="1" dirty="0">
              <a:solidFill>
                <a:srgbClr val="000000"/>
              </a:solidFill>
              <a:latin typeface="Arial"/>
            </a:endParaRPr>
          </a:p>
        </p:txBody>
      </p:sp>
      <p:sp>
        <p:nvSpPr>
          <p:cNvPr id="34" name="Text Placeholder 7">
            <a:extLst>
              <a:ext uri="{FF2B5EF4-FFF2-40B4-BE49-F238E27FC236}">
                <a16:creationId xmlns:a16="http://schemas.microsoft.com/office/drawing/2014/main" id="{96843090-864B-4F5D-8724-E6B6DD82863A}"/>
              </a:ext>
            </a:extLst>
          </p:cNvPr>
          <p:cNvSpPr txBox="1">
            <a:spLocks/>
          </p:cNvSpPr>
          <p:nvPr/>
        </p:nvSpPr>
        <p:spPr>
          <a:xfrm>
            <a:off x="4616181" y="3211893"/>
            <a:ext cx="3191067" cy="1163031"/>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171450" lvl="0" indent="-171450" algn="just" eaLnBrk="0" hangingPunct="0">
              <a:lnSpc>
                <a:spcPct val="100000"/>
              </a:lnSpc>
              <a:spcBef>
                <a:spcPct val="0"/>
              </a:spcBef>
              <a:buFont typeface="Arial" panose="020B0604020202020204" pitchFamily="34" charset="0"/>
              <a:buChar char="•"/>
              <a:defRPr/>
            </a:pPr>
            <a:r>
              <a:rPr lang="en-GB" sz="1600" i="1" dirty="0">
                <a:solidFill>
                  <a:srgbClr val="000000"/>
                </a:solidFill>
                <a:latin typeface="Arial"/>
                <a:ea typeface="MS PGothic" pitchFamily="34" charset="-128"/>
              </a:rPr>
              <a:t>Know how to read, work with, communicate and interpret and use data for effective evidence based decision making. Be aware of the risks, limitations and ethical considerations for using data</a:t>
            </a:r>
          </a:p>
          <a:p>
            <a:pPr lvl="0" algn="just">
              <a:defRPr/>
            </a:pPr>
            <a:endParaRPr lang="en-GB" sz="900" i="1" dirty="0">
              <a:solidFill>
                <a:srgbClr val="000000"/>
              </a:solidFill>
              <a:latin typeface="Arial"/>
            </a:endParaRPr>
          </a:p>
        </p:txBody>
      </p:sp>
      <p:pic>
        <p:nvPicPr>
          <p:cNvPr id="4" name="Graphic 3" descr="Business Growth with solid fill">
            <a:extLst>
              <a:ext uri="{FF2B5EF4-FFF2-40B4-BE49-F238E27FC236}">
                <a16:creationId xmlns:a16="http://schemas.microsoft.com/office/drawing/2014/main" id="{C21D4A34-1E71-45DA-8841-3FE95CF572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21314" y="1576869"/>
            <a:ext cx="914400" cy="914400"/>
          </a:xfrm>
          <a:prstGeom prst="rect">
            <a:avLst/>
          </a:prstGeom>
        </p:spPr>
      </p:pic>
      <p:pic>
        <p:nvPicPr>
          <p:cNvPr id="6" name="Graphic 5" descr="Teacher with solid fill">
            <a:extLst>
              <a:ext uri="{FF2B5EF4-FFF2-40B4-BE49-F238E27FC236}">
                <a16:creationId xmlns:a16="http://schemas.microsoft.com/office/drawing/2014/main" id="{93AE9182-D8F7-4C9D-ACE9-88FC2D3A60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24075" y="1555342"/>
            <a:ext cx="914400" cy="914400"/>
          </a:xfrm>
          <a:prstGeom prst="rect">
            <a:avLst/>
          </a:prstGeom>
        </p:spPr>
      </p:pic>
      <p:pic>
        <p:nvPicPr>
          <p:cNvPr id="8" name="Graphic 7" descr="Lights On with solid fill">
            <a:extLst>
              <a:ext uri="{FF2B5EF4-FFF2-40B4-BE49-F238E27FC236}">
                <a16:creationId xmlns:a16="http://schemas.microsoft.com/office/drawing/2014/main" id="{EE9CDD40-4534-499D-876F-F944F47D329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13646" y="1535429"/>
            <a:ext cx="914400" cy="914400"/>
          </a:xfrm>
          <a:prstGeom prst="rect">
            <a:avLst/>
          </a:prstGeom>
        </p:spPr>
      </p:pic>
      <p:sp>
        <p:nvSpPr>
          <p:cNvPr id="25" name="TextBox 24">
            <a:extLst>
              <a:ext uri="{FF2B5EF4-FFF2-40B4-BE49-F238E27FC236}">
                <a16:creationId xmlns:a16="http://schemas.microsoft.com/office/drawing/2014/main" id="{236FEE6D-95CA-443E-B038-21B1CC525513}"/>
              </a:ext>
            </a:extLst>
          </p:cNvPr>
          <p:cNvSpPr txBox="1"/>
          <p:nvPr/>
        </p:nvSpPr>
        <p:spPr>
          <a:xfrm>
            <a:off x="249568" y="6370704"/>
            <a:ext cx="5756787" cy="369332"/>
          </a:xfrm>
          <a:prstGeom prst="rect">
            <a:avLst/>
          </a:prstGeom>
          <a:solidFill>
            <a:srgbClr val="009FE3"/>
          </a:solid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Be part of the equation</a:t>
            </a:r>
          </a:p>
        </p:txBody>
      </p:sp>
    </p:spTree>
    <p:extLst>
      <p:ext uri="{BB962C8B-B14F-4D97-AF65-F5344CB8AC3E}">
        <p14:creationId xmlns:p14="http://schemas.microsoft.com/office/powerpoint/2010/main" val="226661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EB41F13-490B-42FB-B7A5-24E63C413717}"/>
              </a:ext>
            </a:extLst>
          </p:cNvPr>
          <p:cNvSpPr/>
          <p:nvPr/>
        </p:nvSpPr>
        <p:spPr bwMode="auto">
          <a:xfrm>
            <a:off x="-1" y="178701"/>
            <a:ext cx="9871365" cy="1008112"/>
          </a:xfrm>
          <a:prstGeom prst="rect">
            <a:avLst/>
          </a:prstGeom>
          <a:solidFill>
            <a:schemeClr val="tx1">
              <a:alpha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lvl="1"/>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What will </a:t>
            </a:r>
            <a:r>
              <a:rPr lang="en-GB" sz="4000" b="1" dirty="0">
                <a:solidFill>
                  <a:schemeClr val="bg1"/>
                </a:solidFill>
                <a:latin typeface="Arial Black" panose="020B0A04020102020204" pitchFamily="34" charset="0"/>
                <a:ea typeface="ＭＳ Ｐゴシック" charset="0"/>
              </a:rPr>
              <a:t>be</a:t>
            </a:r>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 covered?</a:t>
            </a:r>
          </a:p>
        </p:txBody>
      </p:sp>
      <p:pic>
        <p:nvPicPr>
          <p:cNvPr id="13" name="Picture 12">
            <a:extLst>
              <a:ext uri="{FF2B5EF4-FFF2-40B4-BE49-F238E27FC236}">
                <a16:creationId xmlns:a16="http://schemas.microsoft.com/office/drawing/2014/main" id="{6170C23E-3C9D-4D07-A0FD-3F4F279B28C6}"/>
              </a:ext>
            </a:extLst>
          </p:cNvPr>
          <p:cNvPicPr>
            <a:picLocks noChangeAspect="1"/>
          </p:cNvPicPr>
          <p:nvPr/>
        </p:nvPicPr>
        <p:blipFill>
          <a:blip r:embed="rId3"/>
          <a:stretch>
            <a:fillRect/>
          </a:stretch>
        </p:blipFill>
        <p:spPr>
          <a:xfrm>
            <a:off x="-1" y="6162578"/>
            <a:ext cx="12192001" cy="695422"/>
          </a:xfrm>
          <a:prstGeom prst="rect">
            <a:avLst/>
          </a:prstGeom>
        </p:spPr>
      </p:pic>
      <p:cxnSp>
        <p:nvCxnSpPr>
          <p:cNvPr id="10" name="Straight Connector 9">
            <a:extLst>
              <a:ext uri="{FF2B5EF4-FFF2-40B4-BE49-F238E27FC236}">
                <a16:creationId xmlns:a16="http://schemas.microsoft.com/office/drawing/2014/main" id="{20DEC0BF-FED4-4D76-9E58-411BA3780D87}"/>
              </a:ext>
            </a:extLst>
          </p:cNvPr>
          <p:cNvCxnSpPr/>
          <p:nvPr/>
        </p:nvCxnSpPr>
        <p:spPr>
          <a:xfrm>
            <a:off x="467292" y="3264480"/>
            <a:ext cx="11170763" cy="0"/>
          </a:xfrm>
          <a:prstGeom prst="line">
            <a:avLst/>
          </a:prstGeom>
          <a:ln w="57150">
            <a:solidFill>
              <a:srgbClr val="01AEF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CBFCFBB-6A23-4587-9EE7-9742F47CA5CD}"/>
              </a:ext>
            </a:extLst>
          </p:cNvPr>
          <p:cNvSpPr/>
          <p:nvPr/>
        </p:nvSpPr>
        <p:spPr>
          <a:xfrm>
            <a:off x="5606648" y="1521284"/>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14">
            <a:extLst>
              <a:ext uri="{FF2B5EF4-FFF2-40B4-BE49-F238E27FC236}">
                <a16:creationId xmlns:a16="http://schemas.microsoft.com/office/drawing/2014/main" id="{FD67F003-10C9-4D85-BF08-7D367FA9B101}"/>
              </a:ext>
            </a:extLst>
          </p:cNvPr>
          <p:cNvSpPr txBox="1">
            <a:spLocks/>
          </p:cNvSpPr>
          <p:nvPr/>
        </p:nvSpPr>
        <p:spPr>
          <a:xfrm>
            <a:off x="4328633" y="2824298"/>
            <a:ext cx="3657600" cy="393700"/>
          </a:xfrm>
          <a:prstGeom prst="rect">
            <a:avLst/>
          </a:prstGeom>
        </p:spPr>
        <p:txBody>
          <a:bodyPr vert="horz" lIns="0" tIns="0" rIns="0" bIns="0" rtlCol="0" anchor="b">
            <a:noAutofit/>
          </a:bodyPr>
          <a:lstStyle>
            <a:defPPr>
              <a:defRPr lang="en-US"/>
            </a:defPPr>
            <a:lvl1pPr indent="0" algn="ctr" fontAlgn="base">
              <a:lnSpc>
                <a:spcPct val="110000"/>
              </a:lnSpc>
              <a:spcBef>
                <a:spcPts val="0"/>
              </a:spcBef>
              <a:spcAft>
                <a:spcPct val="0"/>
              </a:spcAft>
              <a:buFont typeface="Arial" pitchFamily="34" charset="0"/>
              <a:buNone/>
              <a:defRPr sz="1600" b="1" i="0" cap="all" baseline="0">
                <a:solidFill>
                  <a:schemeClr val="accent1"/>
                </a:solidFill>
                <a:latin typeface="Arial" panose="020B0604020202020204"/>
                <a:ea typeface="Roboto" panose="02000000000000000000" pitchFamily="2" charset="0"/>
                <a:cs typeface="Arial" panose="020B0604020202020204" pitchFamily="34" charset="0"/>
              </a:defRPr>
            </a:lvl1pPr>
            <a:lvl2pPr marL="216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2pPr>
            <a:lvl3pPr marL="432000" indent="-216000" fontAlgn="base">
              <a:lnSpc>
                <a:spcPct val="110000"/>
              </a:lnSpc>
              <a:spcBef>
                <a:spcPts val="800"/>
              </a:spcBef>
              <a:spcAft>
                <a:spcPct val="0"/>
              </a:spcAft>
              <a:buFont typeface="Arial" pitchFamily="34" charset="0"/>
              <a:buChar char="‒"/>
              <a:tabLst/>
              <a:defRPr b="0" i="0">
                <a:latin typeface="Graphik Regular" panose="020B0503030202060203" pitchFamily="34" charset="77"/>
                <a:ea typeface="Roboto" panose="02000000000000000000" pitchFamily="2" charset="0"/>
                <a:cs typeface="Arial" panose="020B0604020202020204" pitchFamily="34" charset="0"/>
              </a:defRPr>
            </a:lvl3pPr>
            <a:lvl4pPr marL="612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4pPr>
            <a:lvl5pPr marL="864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5pPr>
            <a:lvl6pPr marL="3351933" indent="-304723" defTabSz="1218885">
              <a:spcBef>
                <a:spcPct val="20000"/>
              </a:spcBef>
              <a:buFont typeface="Arial" pitchFamily="34" charset="0"/>
              <a:buChar char="•"/>
              <a:defRPr sz="2700"/>
            </a:lvl6pPr>
            <a:lvl7pPr marL="3961376" indent="-304723" defTabSz="1218885">
              <a:spcBef>
                <a:spcPct val="20000"/>
              </a:spcBef>
              <a:buFont typeface="Arial" pitchFamily="34" charset="0"/>
              <a:buChar char="•"/>
              <a:defRPr sz="2700"/>
            </a:lvl7pPr>
            <a:lvl8pPr marL="4570819" indent="-304723" defTabSz="1218885">
              <a:spcBef>
                <a:spcPct val="20000"/>
              </a:spcBef>
              <a:buFont typeface="Arial" pitchFamily="34" charset="0"/>
              <a:buChar char="•"/>
              <a:defRPr sz="2700"/>
            </a:lvl8pPr>
            <a:lvl9pPr marL="5180261" indent="-304723" defTabSz="1218885">
              <a:spcBef>
                <a:spcPct val="20000"/>
              </a:spcBef>
              <a:buFont typeface="Arial" pitchFamily="34" charset="0"/>
              <a:buChar char="•"/>
              <a:defRPr sz="2700"/>
            </a:lvl9pPr>
          </a:lstStyle>
          <a:p>
            <a:r>
              <a:rPr lang="en-GB" dirty="0">
                <a:solidFill>
                  <a:srgbClr val="E5007F"/>
                </a:solidFill>
              </a:rPr>
              <a:t>Week 2 Communicating and working with data</a:t>
            </a:r>
          </a:p>
        </p:txBody>
      </p:sp>
      <p:sp>
        <p:nvSpPr>
          <p:cNvPr id="15" name="Text Placeholder 15">
            <a:extLst>
              <a:ext uri="{FF2B5EF4-FFF2-40B4-BE49-F238E27FC236}">
                <a16:creationId xmlns:a16="http://schemas.microsoft.com/office/drawing/2014/main" id="{DEFDD7A4-79F2-4A68-9412-EEB19EB94579}"/>
              </a:ext>
            </a:extLst>
          </p:cNvPr>
          <p:cNvSpPr txBox="1">
            <a:spLocks/>
          </p:cNvSpPr>
          <p:nvPr/>
        </p:nvSpPr>
        <p:spPr>
          <a:xfrm>
            <a:off x="8581113" y="2844934"/>
            <a:ext cx="3191066" cy="326581"/>
          </a:xfrm>
          <a:prstGeom prst="rect">
            <a:avLst/>
          </a:prstGeom>
        </p:spPr>
        <p:txBody>
          <a:bodyPr vert="horz" lIns="0" tIns="0" rIns="0" bIns="0" rtlCol="0" anchor="b">
            <a:noAutofit/>
          </a:bodyPr>
          <a:lstStyle>
            <a:defPPr>
              <a:defRPr lang="en-US"/>
            </a:defPPr>
            <a:lvl1pPr indent="0" algn="ctr" fontAlgn="base">
              <a:lnSpc>
                <a:spcPct val="110000"/>
              </a:lnSpc>
              <a:spcBef>
                <a:spcPts val="0"/>
              </a:spcBef>
              <a:spcAft>
                <a:spcPct val="0"/>
              </a:spcAft>
              <a:buFont typeface="Arial" pitchFamily="34" charset="0"/>
              <a:buNone/>
              <a:defRPr sz="1600" b="1" i="0" cap="all" baseline="0">
                <a:solidFill>
                  <a:schemeClr val="accent1"/>
                </a:solidFill>
                <a:latin typeface="Arial" panose="020B0604020202020204"/>
                <a:ea typeface="Roboto" panose="02000000000000000000" pitchFamily="2" charset="0"/>
                <a:cs typeface="Arial" panose="020B0604020202020204" pitchFamily="34" charset="0"/>
              </a:defRPr>
            </a:lvl1pPr>
            <a:lvl2pPr marL="216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2pPr>
            <a:lvl3pPr marL="432000" indent="-216000" fontAlgn="base">
              <a:lnSpc>
                <a:spcPct val="110000"/>
              </a:lnSpc>
              <a:spcBef>
                <a:spcPts val="800"/>
              </a:spcBef>
              <a:spcAft>
                <a:spcPct val="0"/>
              </a:spcAft>
              <a:buFont typeface="Arial" pitchFamily="34" charset="0"/>
              <a:buChar char="‒"/>
              <a:tabLst/>
              <a:defRPr b="0" i="0">
                <a:latin typeface="Graphik Regular" panose="020B0503030202060203" pitchFamily="34" charset="77"/>
                <a:ea typeface="Roboto" panose="02000000000000000000" pitchFamily="2" charset="0"/>
                <a:cs typeface="Arial" panose="020B0604020202020204" pitchFamily="34" charset="0"/>
              </a:defRPr>
            </a:lvl3pPr>
            <a:lvl4pPr marL="612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4pPr>
            <a:lvl5pPr marL="864000" indent="-216000" fontAlgn="base">
              <a:lnSpc>
                <a:spcPct val="110000"/>
              </a:lnSpc>
              <a:spcBef>
                <a:spcPts val="800"/>
              </a:spcBef>
              <a:spcAft>
                <a:spcPct val="0"/>
              </a:spcAft>
              <a:buFont typeface="Arial" pitchFamily="34" charset="0"/>
              <a:buChar char="‒"/>
              <a:defRPr b="0" i="0">
                <a:latin typeface="Graphik Regular" panose="020B0503030202060203" pitchFamily="34" charset="77"/>
                <a:ea typeface="Roboto" panose="02000000000000000000" pitchFamily="2" charset="0"/>
                <a:cs typeface="Arial" panose="020B0604020202020204" pitchFamily="34" charset="0"/>
              </a:defRPr>
            </a:lvl5pPr>
            <a:lvl6pPr marL="3351933" indent="-304723" defTabSz="1218885">
              <a:spcBef>
                <a:spcPct val="20000"/>
              </a:spcBef>
              <a:buFont typeface="Arial" pitchFamily="34" charset="0"/>
              <a:buChar char="•"/>
              <a:defRPr sz="2700"/>
            </a:lvl6pPr>
            <a:lvl7pPr marL="3961376" indent="-304723" defTabSz="1218885">
              <a:spcBef>
                <a:spcPct val="20000"/>
              </a:spcBef>
              <a:buFont typeface="Arial" pitchFamily="34" charset="0"/>
              <a:buChar char="•"/>
              <a:defRPr sz="2700"/>
            </a:lvl7pPr>
            <a:lvl8pPr marL="4570819" indent="-304723" defTabSz="1218885">
              <a:spcBef>
                <a:spcPct val="20000"/>
              </a:spcBef>
              <a:buFont typeface="Arial" pitchFamily="34" charset="0"/>
              <a:buChar char="•"/>
              <a:defRPr sz="2700"/>
            </a:lvl8pPr>
            <a:lvl9pPr marL="5180261" indent="-304723" defTabSz="1218885">
              <a:spcBef>
                <a:spcPct val="20000"/>
              </a:spcBef>
              <a:buFont typeface="Arial" pitchFamily="34" charset="0"/>
              <a:buChar char="•"/>
              <a:defRPr sz="2700"/>
            </a:lvl9pPr>
          </a:lstStyle>
          <a:p>
            <a:r>
              <a:rPr lang="en-GB" dirty="0">
                <a:solidFill>
                  <a:srgbClr val="E5007F"/>
                </a:solidFill>
              </a:rPr>
              <a:t>Week 3 Data Science and new frontiers</a:t>
            </a:r>
          </a:p>
        </p:txBody>
      </p:sp>
      <p:sp>
        <p:nvSpPr>
          <p:cNvPr id="16" name="Text Placeholder 17">
            <a:extLst>
              <a:ext uri="{FF2B5EF4-FFF2-40B4-BE49-F238E27FC236}">
                <a16:creationId xmlns:a16="http://schemas.microsoft.com/office/drawing/2014/main" id="{C975A4E2-9DB6-4E98-8724-BFD3427D0ACB}"/>
              </a:ext>
            </a:extLst>
          </p:cNvPr>
          <p:cNvSpPr txBox="1">
            <a:spLocks/>
          </p:cNvSpPr>
          <p:nvPr/>
        </p:nvSpPr>
        <p:spPr>
          <a:xfrm>
            <a:off x="727140" y="2806002"/>
            <a:ext cx="2791149" cy="393700"/>
          </a:xfrm>
          <a:prstGeom prst="rect">
            <a:avLst/>
          </a:prstGeom>
        </p:spPr>
        <p:txBody>
          <a:bodyPr vert="horz" lIns="0" tIns="0" rIns="0" bIns="0" rtlCol="0" anchor="b">
            <a:noAutofit/>
          </a:bodyPr>
          <a:lstStyle>
            <a:lvl1pPr marL="0" indent="0" algn="l" rtl="0" eaLnBrk="1" fontAlgn="base" hangingPunct="1">
              <a:lnSpc>
                <a:spcPct val="110000"/>
              </a:lnSpc>
              <a:spcBef>
                <a:spcPts val="1200"/>
              </a:spcBef>
              <a:spcAft>
                <a:spcPct val="0"/>
              </a:spcAft>
              <a:buFont typeface="Arial" pitchFamily="34" charset="0"/>
              <a:buNone/>
              <a:defRPr lang="en-US" sz="1600" b="1" i="0" kern="1200" cap="all" baseline="0" dirty="0">
                <a:solidFill>
                  <a:schemeClr val="accent1"/>
                </a:solidFill>
                <a:latin typeface="Graphik"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spcBef>
                <a:spcPts val="0"/>
              </a:spcBef>
              <a:defRPr/>
            </a:pPr>
            <a:r>
              <a:rPr lang="en-GB" dirty="0">
                <a:solidFill>
                  <a:srgbClr val="E5007F"/>
                </a:solidFill>
                <a:latin typeface="Arial" panose="020B0604020202020204"/>
              </a:rPr>
              <a:t>Week 1 data driven decision making</a:t>
            </a:r>
          </a:p>
        </p:txBody>
      </p:sp>
      <p:sp>
        <p:nvSpPr>
          <p:cNvPr id="21" name="Oval 20">
            <a:extLst>
              <a:ext uri="{FF2B5EF4-FFF2-40B4-BE49-F238E27FC236}">
                <a16:creationId xmlns:a16="http://schemas.microsoft.com/office/drawing/2014/main" id="{6CFF534D-5D61-448F-B4A2-3112EAFE2FF0}"/>
              </a:ext>
            </a:extLst>
          </p:cNvPr>
          <p:cNvSpPr/>
          <p:nvPr/>
        </p:nvSpPr>
        <p:spPr>
          <a:xfrm>
            <a:off x="1631366" y="1521532"/>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B0E6B45F-15B7-4A42-B146-D8697841BF01}"/>
              </a:ext>
            </a:extLst>
          </p:cNvPr>
          <p:cNvSpPr/>
          <p:nvPr/>
        </p:nvSpPr>
        <p:spPr>
          <a:xfrm>
            <a:off x="9649832" y="1521691"/>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Chevron 42">
            <a:extLst>
              <a:ext uri="{FF2B5EF4-FFF2-40B4-BE49-F238E27FC236}">
                <a16:creationId xmlns:a16="http://schemas.microsoft.com/office/drawing/2014/main" id="{272A1CA2-B2C8-4D80-91C6-E315C012F139}"/>
              </a:ext>
            </a:extLst>
          </p:cNvPr>
          <p:cNvSpPr/>
          <p:nvPr/>
        </p:nvSpPr>
        <p:spPr>
          <a:xfrm>
            <a:off x="8139341" y="2949747"/>
            <a:ext cx="477223" cy="629466"/>
          </a:xfrm>
          <a:prstGeom prst="chevron">
            <a:avLst/>
          </a:prstGeom>
          <a:solidFill>
            <a:schemeClr val="tx2">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defTabSz="912700"/>
            <a:endParaRPr lang="en-US">
              <a:solidFill>
                <a:schemeClr val="tx2"/>
              </a:solidFill>
              <a:latin typeface="+mj-lt"/>
              <a:ea typeface="Roboto" panose="02000000000000000000" pitchFamily="2" charset="0"/>
              <a:cs typeface="Gotham Light" pitchFamily="2" charset="0"/>
            </a:endParaRPr>
          </a:p>
        </p:txBody>
      </p:sp>
      <p:sp>
        <p:nvSpPr>
          <p:cNvPr id="24" name="Chevron 42">
            <a:extLst>
              <a:ext uri="{FF2B5EF4-FFF2-40B4-BE49-F238E27FC236}">
                <a16:creationId xmlns:a16="http://schemas.microsoft.com/office/drawing/2014/main" id="{4E2186E3-5BB8-43CC-8964-314FBEF7C808}"/>
              </a:ext>
            </a:extLst>
          </p:cNvPr>
          <p:cNvSpPr/>
          <p:nvPr/>
        </p:nvSpPr>
        <p:spPr>
          <a:xfrm>
            <a:off x="3968351" y="2975019"/>
            <a:ext cx="477223" cy="629466"/>
          </a:xfrm>
          <a:prstGeom prst="chevron">
            <a:avLst/>
          </a:prstGeom>
          <a:solidFill>
            <a:schemeClr val="tx2">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defTabSz="912700"/>
            <a:endParaRPr lang="en-US">
              <a:solidFill>
                <a:schemeClr val="tx2"/>
              </a:solidFill>
              <a:latin typeface="+mj-lt"/>
              <a:ea typeface="Roboto" panose="02000000000000000000" pitchFamily="2" charset="0"/>
              <a:cs typeface="Gotham Light" pitchFamily="2" charset="0"/>
            </a:endParaRPr>
          </a:p>
        </p:txBody>
      </p:sp>
      <p:sp>
        <p:nvSpPr>
          <p:cNvPr id="32" name="Text Placeholder 5">
            <a:extLst>
              <a:ext uri="{FF2B5EF4-FFF2-40B4-BE49-F238E27FC236}">
                <a16:creationId xmlns:a16="http://schemas.microsoft.com/office/drawing/2014/main" id="{FE2ABD99-771B-4702-87AF-F9AD3332A1F5}"/>
              </a:ext>
            </a:extLst>
          </p:cNvPr>
          <p:cNvSpPr txBox="1">
            <a:spLocks/>
          </p:cNvSpPr>
          <p:nvPr/>
        </p:nvSpPr>
        <p:spPr>
          <a:xfrm>
            <a:off x="582981" y="3475295"/>
            <a:ext cx="3188887" cy="1214491"/>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just" eaLnBrk="0" hangingPunct="0">
              <a:lnSpc>
                <a:spcPct val="100000"/>
              </a:lnSpc>
              <a:spcBef>
                <a:spcPct val="0"/>
              </a:spcBef>
              <a:defRPr/>
            </a:pPr>
            <a:r>
              <a:rPr lang="en-GB" sz="1600" dirty="0"/>
              <a:t>Understand why data matters in government, how it is critical in a diverse range of scenarios and what happens when we get it wrong. Exploring some of the practical considerations of data, and hear invaluable insights from senior leaders and analysts on how they work together to put data at the heart of their decision-making</a:t>
            </a:r>
          </a:p>
        </p:txBody>
      </p:sp>
      <p:sp>
        <p:nvSpPr>
          <p:cNvPr id="33" name="Text Placeholder 6">
            <a:extLst>
              <a:ext uri="{FF2B5EF4-FFF2-40B4-BE49-F238E27FC236}">
                <a16:creationId xmlns:a16="http://schemas.microsoft.com/office/drawing/2014/main" id="{55997613-54BC-46C8-BF2B-CFC99AD5DDE8}"/>
              </a:ext>
            </a:extLst>
          </p:cNvPr>
          <p:cNvSpPr txBox="1">
            <a:spLocks/>
          </p:cNvSpPr>
          <p:nvPr/>
        </p:nvSpPr>
        <p:spPr>
          <a:xfrm>
            <a:off x="8620277" y="3490068"/>
            <a:ext cx="3191066" cy="1199718"/>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just" eaLnBrk="0" hangingPunct="0">
              <a:lnSpc>
                <a:spcPct val="100000"/>
              </a:lnSpc>
              <a:spcBef>
                <a:spcPct val="0"/>
              </a:spcBef>
              <a:defRPr/>
            </a:pPr>
            <a:r>
              <a:rPr lang="en-GB" sz="1600" dirty="0"/>
              <a:t>Hear about harnessing the power of data science techniques, how you can spot good opportunities to apply data science techniques to solve real challenges, and how you can be an effective leader when it comes to fostering data science projects within your department, learning from public and private sector companies at the cutting edge of applied analytics</a:t>
            </a:r>
          </a:p>
        </p:txBody>
      </p:sp>
      <p:sp>
        <p:nvSpPr>
          <p:cNvPr id="34" name="Text Placeholder 7">
            <a:extLst>
              <a:ext uri="{FF2B5EF4-FFF2-40B4-BE49-F238E27FC236}">
                <a16:creationId xmlns:a16="http://schemas.microsoft.com/office/drawing/2014/main" id="{96843090-864B-4F5D-8724-E6B6DD82863A}"/>
              </a:ext>
            </a:extLst>
          </p:cNvPr>
          <p:cNvSpPr txBox="1">
            <a:spLocks/>
          </p:cNvSpPr>
          <p:nvPr/>
        </p:nvSpPr>
        <p:spPr>
          <a:xfrm>
            <a:off x="4642057" y="3440495"/>
            <a:ext cx="3304514" cy="1163031"/>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b="0" i="0" kern="1200">
                <a:solidFill>
                  <a:schemeClr val="tx1"/>
                </a:solidFill>
                <a:latin typeface="Graphik Regular" panose="020B0503030202060203" pitchFamily="34" charset="77"/>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lvl="0" algn="just" eaLnBrk="0" hangingPunct="0">
              <a:lnSpc>
                <a:spcPct val="100000"/>
              </a:lnSpc>
              <a:spcBef>
                <a:spcPct val="0"/>
              </a:spcBef>
              <a:defRPr/>
            </a:pPr>
            <a:r>
              <a:rPr lang="en-GB" sz="1600" dirty="0"/>
              <a:t>Understand how to get to the bottom of the numbers behind the headline, assess the accuracy of claims, and how to demonstrate trustworthiness in communications. Learning from others on why appropriate use and format of data in communications is critical to convey a message with clarity and build trust</a:t>
            </a:r>
          </a:p>
        </p:txBody>
      </p:sp>
      <p:pic>
        <p:nvPicPr>
          <p:cNvPr id="4" name="Graphic 3" descr="Business Growth with solid fill">
            <a:extLst>
              <a:ext uri="{FF2B5EF4-FFF2-40B4-BE49-F238E27FC236}">
                <a16:creationId xmlns:a16="http://schemas.microsoft.com/office/drawing/2014/main" id="{C21D4A34-1E71-45DA-8841-3FE95CF572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21314" y="1576869"/>
            <a:ext cx="914400" cy="914400"/>
          </a:xfrm>
          <a:prstGeom prst="rect">
            <a:avLst/>
          </a:prstGeom>
        </p:spPr>
      </p:pic>
      <p:pic>
        <p:nvPicPr>
          <p:cNvPr id="6" name="Graphic 5" descr="Teacher with solid fill">
            <a:extLst>
              <a:ext uri="{FF2B5EF4-FFF2-40B4-BE49-F238E27FC236}">
                <a16:creationId xmlns:a16="http://schemas.microsoft.com/office/drawing/2014/main" id="{93AE9182-D8F7-4C9D-ACE9-88FC2D3A60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24075" y="1555342"/>
            <a:ext cx="914400" cy="914400"/>
          </a:xfrm>
          <a:prstGeom prst="rect">
            <a:avLst/>
          </a:prstGeom>
        </p:spPr>
      </p:pic>
      <p:pic>
        <p:nvPicPr>
          <p:cNvPr id="8" name="Graphic 7" descr="Lights On with solid fill">
            <a:extLst>
              <a:ext uri="{FF2B5EF4-FFF2-40B4-BE49-F238E27FC236}">
                <a16:creationId xmlns:a16="http://schemas.microsoft.com/office/drawing/2014/main" id="{EE9CDD40-4534-499D-876F-F944F47D329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13646" y="1535429"/>
            <a:ext cx="914400" cy="914400"/>
          </a:xfrm>
          <a:prstGeom prst="rect">
            <a:avLst/>
          </a:prstGeom>
        </p:spPr>
      </p:pic>
      <p:sp>
        <p:nvSpPr>
          <p:cNvPr id="19" name="TextBox 18">
            <a:extLst>
              <a:ext uri="{FF2B5EF4-FFF2-40B4-BE49-F238E27FC236}">
                <a16:creationId xmlns:a16="http://schemas.microsoft.com/office/drawing/2014/main" id="{234A6DB4-00C0-4CCA-BD8E-ADAF98A4F811}"/>
              </a:ext>
            </a:extLst>
          </p:cNvPr>
          <p:cNvSpPr txBox="1"/>
          <p:nvPr/>
        </p:nvSpPr>
        <p:spPr>
          <a:xfrm>
            <a:off x="249568" y="6370704"/>
            <a:ext cx="5756787" cy="369332"/>
          </a:xfrm>
          <a:prstGeom prst="rect">
            <a:avLst/>
          </a:prstGeom>
          <a:solidFill>
            <a:srgbClr val="009FE3"/>
          </a:solid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Be part of the equation</a:t>
            </a:r>
          </a:p>
        </p:txBody>
      </p:sp>
    </p:spTree>
    <p:extLst>
      <p:ext uri="{BB962C8B-B14F-4D97-AF65-F5344CB8AC3E}">
        <p14:creationId xmlns:p14="http://schemas.microsoft.com/office/powerpoint/2010/main" val="230673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D4439545-040C-4491-8FEC-05D9A0456BE1}"/>
              </a:ext>
            </a:extLst>
          </p:cNvPr>
          <p:cNvSpPr/>
          <p:nvPr/>
        </p:nvSpPr>
        <p:spPr>
          <a:xfrm>
            <a:off x="720625" y="3978863"/>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C4E2BEE4-A08C-4E5A-B1CE-3FE389C50EBA}"/>
              </a:ext>
            </a:extLst>
          </p:cNvPr>
          <p:cNvSpPr/>
          <p:nvPr/>
        </p:nvSpPr>
        <p:spPr>
          <a:xfrm>
            <a:off x="720625" y="1640555"/>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EB41F13-490B-42FB-B7A5-24E63C413717}"/>
              </a:ext>
            </a:extLst>
          </p:cNvPr>
          <p:cNvSpPr/>
          <p:nvPr/>
        </p:nvSpPr>
        <p:spPr bwMode="auto">
          <a:xfrm>
            <a:off x="-1" y="178701"/>
            <a:ext cx="9871365" cy="1008112"/>
          </a:xfrm>
          <a:prstGeom prst="rect">
            <a:avLst/>
          </a:prstGeom>
          <a:solidFill>
            <a:schemeClr val="tx1">
              <a:alpha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lvl="1"/>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How is it delivered?</a:t>
            </a:r>
          </a:p>
        </p:txBody>
      </p:sp>
      <p:pic>
        <p:nvPicPr>
          <p:cNvPr id="13" name="Picture 12">
            <a:extLst>
              <a:ext uri="{FF2B5EF4-FFF2-40B4-BE49-F238E27FC236}">
                <a16:creationId xmlns:a16="http://schemas.microsoft.com/office/drawing/2014/main" id="{6170C23E-3C9D-4D07-A0FD-3F4F279B28C6}"/>
              </a:ext>
            </a:extLst>
          </p:cNvPr>
          <p:cNvPicPr>
            <a:picLocks noChangeAspect="1"/>
          </p:cNvPicPr>
          <p:nvPr/>
        </p:nvPicPr>
        <p:blipFill>
          <a:blip r:embed="rId3"/>
          <a:stretch>
            <a:fillRect/>
          </a:stretch>
        </p:blipFill>
        <p:spPr>
          <a:xfrm>
            <a:off x="-1" y="6162578"/>
            <a:ext cx="12192001" cy="695422"/>
          </a:xfrm>
          <a:prstGeom prst="rect">
            <a:avLst/>
          </a:prstGeom>
        </p:spPr>
      </p:pic>
      <p:sp>
        <p:nvSpPr>
          <p:cNvPr id="20" name="Content Placeholder 2">
            <a:extLst>
              <a:ext uri="{FF2B5EF4-FFF2-40B4-BE49-F238E27FC236}">
                <a16:creationId xmlns:a16="http://schemas.microsoft.com/office/drawing/2014/main" id="{BAE3EF91-C672-4A57-B17B-62A76E526EA7}"/>
              </a:ext>
            </a:extLst>
          </p:cNvPr>
          <p:cNvSpPr>
            <a:spLocks noGrp="1"/>
          </p:cNvSpPr>
          <p:nvPr>
            <p:ph idx="1"/>
          </p:nvPr>
        </p:nvSpPr>
        <p:spPr>
          <a:xfrm>
            <a:off x="2199459" y="1387491"/>
            <a:ext cx="9592491" cy="4525258"/>
          </a:xfrm>
          <a:ln w="38100">
            <a:solidFill>
              <a:schemeClr val="bg1"/>
            </a:solidFill>
          </a:ln>
        </p:spPr>
        <p:txBody>
          <a:bodyPr vert="horz" lIns="91440" tIns="45720" rIns="91440" bIns="45720" rtlCol="0" anchor="ctr" anchorCtr="0">
            <a:normAutofit fontScale="85000" lnSpcReduction="20000"/>
          </a:bodyPr>
          <a:lstStyle/>
          <a:p>
            <a:pPr marL="0" indent="0">
              <a:buNone/>
            </a:pPr>
            <a:r>
              <a:rPr lang="en-GB" sz="2400" dirty="0"/>
              <a:t>The Masterclass is made up of a series of keynote talks delivered by world-leading experts, supported by powerful case studies from Essex, and national public and private sector examples.  </a:t>
            </a:r>
          </a:p>
          <a:p>
            <a:pPr marL="0" indent="0">
              <a:buNone/>
            </a:pPr>
            <a:endParaRPr lang="en-GB" sz="2400" dirty="0"/>
          </a:p>
          <a:p>
            <a:pPr marL="0" indent="0">
              <a:buNone/>
            </a:pPr>
            <a:r>
              <a:rPr lang="en-GB" sz="2400" dirty="0"/>
              <a:t>The modules are designed to be completed flexibly around a busy schedule and can be accessed online from any device. </a:t>
            </a:r>
          </a:p>
          <a:p>
            <a:pPr marL="0" indent="0">
              <a:buNone/>
            </a:pPr>
            <a:endParaRPr lang="en-GB" sz="2400" dirty="0"/>
          </a:p>
          <a:p>
            <a:pPr marL="0" indent="0">
              <a:buNone/>
            </a:pPr>
            <a:r>
              <a:rPr lang="en-GB" sz="2400" dirty="0"/>
              <a:t>It can be approached in bitesize pieces, with each module and case study taking around 15 minutes to complete with each topic approximately 2-3 hours. </a:t>
            </a:r>
          </a:p>
          <a:p>
            <a:pPr marL="0" indent="0">
              <a:buNone/>
            </a:pPr>
            <a:endParaRPr lang="en-GB" sz="2400" dirty="0"/>
          </a:p>
          <a:p>
            <a:pPr marL="0" indent="0">
              <a:buNone/>
            </a:pPr>
            <a:r>
              <a:rPr lang="en-GB" sz="2400" dirty="0"/>
              <a:t>In total, the Masterclass takes around 10 hours. This can be completed over six weeks.</a:t>
            </a:r>
            <a:br>
              <a:rPr lang="en-GB" sz="2400" dirty="0"/>
            </a:br>
            <a:br>
              <a:rPr lang="en-GB" sz="2400" dirty="0"/>
            </a:br>
            <a:endParaRPr lang="en-US" dirty="0"/>
          </a:p>
        </p:txBody>
      </p:sp>
      <p:pic>
        <p:nvPicPr>
          <p:cNvPr id="3" name="Graphic 2" descr="Stopwatch 33% with solid fill">
            <a:extLst>
              <a:ext uri="{FF2B5EF4-FFF2-40B4-BE49-F238E27FC236}">
                <a16:creationId xmlns:a16="http://schemas.microsoft.com/office/drawing/2014/main" id="{64B82F57-67B3-4FAD-B431-4548DBD0D2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0570" y="4015008"/>
            <a:ext cx="914400" cy="914400"/>
          </a:xfrm>
          <a:prstGeom prst="rect">
            <a:avLst/>
          </a:prstGeom>
        </p:spPr>
      </p:pic>
      <p:pic>
        <p:nvPicPr>
          <p:cNvPr id="7" name="Graphic 6" descr="Programmer female with solid fill">
            <a:extLst>
              <a:ext uri="{FF2B5EF4-FFF2-40B4-BE49-F238E27FC236}">
                <a16:creationId xmlns:a16="http://schemas.microsoft.com/office/drawing/2014/main" id="{2885292C-0334-4BE0-A648-2E211A6322F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0431" y="1640555"/>
            <a:ext cx="914400" cy="914400"/>
          </a:xfrm>
          <a:prstGeom prst="rect">
            <a:avLst/>
          </a:prstGeom>
        </p:spPr>
      </p:pic>
      <p:sp>
        <p:nvSpPr>
          <p:cNvPr id="11" name="TextBox 10">
            <a:extLst>
              <a:ext uri="{FF2B5EF4-FFF2-40B4-BE49-F238E27FC236}">
                <a16:creationId xmlns:a16="http://schemas.microsoft.com/office/drawing/2014/main" id="{D0F7A806-4FC1-47FE-8EC3-3A05FE2DA359}"/>
              </a:ext>
            </a:extLst>
          </p:cNvPr>
          <p:cNvSpPr txBox="1"/>
          <p:nvPr/>
        </p:nvSpPr>
        <p:spPr>
          <a:xfrm>
            <a:off x="249568" y="6370704"/>
            <a:ext cx="5756787" cy="369332"/>
          </a:xfrm>
          <a:prstGeom prst="rect">
            <a:avLst/>
          </a:prstGeom>
          <a:solidFill>
            <a:srgbClr val="009FE3"/>
          </a:solid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Be part of the equation</a:t>
            </a:r>
          </a:p>
        </p:txBody>
      </p:sp>
    </p:spTree>
    <p:extLst>
      <p:ext uri="{BB962C8B-B14F-4D97-AF65-F5344CB8AC3E}">
        <p14:creationId xmlns:p14="http://schemas.microsoft.com/office/powerpoint/2010/main" val="213089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C1E688F-CCF7-47A1-9B18-24E3328014E9}"/>
              </a:ext>
            </a:extLst>
          </p:cNvPr>
          <p:cNvSpPr/>
          <p:nvPr/>
        </p:nvSpPr>
        <p:spPr>
          <a:xfrm>
            <a:off x="729178" y="3783802"/>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C4E2BEE4-A08C-4E5A-B1CE-3FE389C50EBA}"/>
              </a:ext>
            </a:extLst>
          </p:cNvPr>
          <p:cNvSpPr/>
          <p:nvPr/>
        </p:nvSpPr>
        <p:spPr>
          <a:xfrm>
            <a:off x="720625" y="1481531"/>
            <a:ext cx="1042029" cy="1042029"/>
          </a:xfrm>
          <a:prstGeom prst="ellipse">
            <a:avLst/>
          </a:prstGeom>
          <a:solidFill>
            <a:srgbClr val="E50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EB41F13-490B-42FB-B7A5-24E63C413717}"/>
              </a:ext>
            </a:extLst>
          </p:cNvPr>
          <p:cNvSpPr/>
          <p:nvPr/>
        </p:nvSpPr>
        <p:spPr bwMode="auto">
          <a:xfrm>
            <a:off x="-1" y="178701"/>
            <a:ext cx="9871365" cy="1008112"/>
          </a:xfrm>
          <a:prstGeom prst="rect">
            <a:avLst/>
          </a:prstGeom>
          <a:solidFill>
            <a:schemeClr val="tx1">
              <a:alpha val="60000"/>
            </a:schemeClr>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lvl="1"/>
            <a:r>
              <a:rPr kumimoji="0" lang="en-GB" sz="4000" b="1" i="0" u="none" strike="noStrike" cap="none" normalizeH="0" baseline="0" dirty="0">
                <a:ln>
                  <a:noFill/>
                </a:ln>
                <a:solidFill>
                  <a:schemeClr val="bg1"/>
                </a:solidFill>
                <a:effectLst/>
                <a:latin typeface="Arial Black" panose="020B0A04020102020204" pitchFamily="34" charset="0"/>
                <a:ea typeface="ＭＳ Ｐゴシック" charset="0"/>
              </a:rPr>
              <a:t>How to get involved?</a:t>
            </a:r>
          </a:p>
        </p:txBody>
      </p:sp>
      <p:pic>
        <p:nvPicPr>
          <p:cNvPr id="13" name="Picture 12">
            <a:extLst>
              <a:ext uri="{FF2B5EF4-FFF2-40B4-BE49-F238E27FC236}">
                <a16:creationId xmlns:a16="http://schemas.microsoft.com/office/drawing/2014/main" id="{6170C23E-3C9D-4D07-A0FD-3F4F279B28C6}"/>
              </a:ext>
            </a:extLst>
          </p:cNvPr>
          <p:cNvPicPr>
            <a:picLocks noChangeAspect="1"/>
          </p:cNvPicPr>
          <p:nvPr/>
        </p:nvPicPr>
        <p:blipFill>
          <a:blip r:embed="rId3"/>
          <a:stretch>
            <a:fillRect/>
          </a:stretch>
        </p:blipFill>
        <p:spPr>
          <a:xfrm>
            <a:off x="-1" y="6162578"/>
            <a:ext cx="12192001" cy="695422"/>
          </a:xfrm>
          <a:prstGeom prst="rect">
            <a:avLst/>
          </a:prstGeom>
        </p:spPr>
      </p:pic>
      <p:sp>
        <p:nvSpPr>
          <p:cNvPr id="20" name="Content Placeholder 2">
            <a:extLst>
              <a:ext uri="{FF2B5EF4-FFF2-40B4-BE49-F238E27FC236}">
                <a16:creationId xmlns:a16="http://schemas.microsoft.com/office/drawing/2014/main" id="{BAE3EF91-C672-4A57-B17B-62A76E526EA7}"/>
              </a:ext>
            </a:extLst>
          </p:cNvPr>
          <p:cNvSpPr>
            <a:spLocks noGrp="1"/>
          </p:cNvSpPr>
          <p:nvPr>
            <p:ph idx="1"/>
          </p:nvPr>
        </p:nvSpPr>
        <p:spPr>
          <a:xfrm>
            <a:off x="2199459" y="1387491"/>
            <a:ext cx="9592491" cy="4525258"/>
          </a:xfrm>
          <a:ln w="38100">
            <a:solidFill>
              <a:schemeClr val="bg1"/>
            </a:solidFill>
          </a:ln>
        </p:spPr>
        <p:txBody>
          <a:bodyPr vert="horz" lIns="91440" tIns="45720" rIns="91440" bIns="45720" rtlCol="0" anchor="ctr" anchorCtr="0">
            <a:normAutofit/>
          </a:bodyPr>
          <a:lstStyle/>
          <a:p>
            <a:pPr marL="0" indent="0">
              <a:buNone/>
            </a:pPr>
            <a:r>
              <a:rPr lang="en-GB" sz="2400" dirty="0"/>
              <a:t>We are looking for nominations from all organisations for cohort 1 which will commence 19</a:t>
            </a:r>
            <a:r>
              <a:rPr lang="en-GB" sz="2400" baseline="30000" dirty="0"/>
              <a:t>th</a:t>
            </a:r>
            <a:r>
              <a:rPr lang="en-GB" sz="2400" dirty="0"/>
              <a:t> September for 6 weeks </a:t>
            </a:r>
          </a:p>
          <a:p>
            <a:pPr marL="0" indent="0">
              <a:buNone/>
            </a:pPr>
            <a:r>
              <a:rPr lang="en-GB" sz="2400" dirty="0"/>
              <a:t>Cohort 1 is for leaders within your organisation Head of level and above</a:t>
            </a:r>
          </a:p>
          <a:p>
            <a:pPr marL="0" indent="0">
              <a:buNone/>
            </a:pPr>
            <a:r>
              <a:rPr lang="en-GB" sz="2400" dirty="0"/>
              <a:t>Express your interest, or nominate participants by 15 September by contacting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u="none" strike="noStrike" dirty="0">
                <a:solidFill>
                  <a:srgbClr val="0563C1"/>
                </a:solidFill>
                <a:effectLst/>
                <a:latin typeface="Arial (Body)"/>
                <a:ea typeface="Calibri" panose="020F0502020204030204" pitchFamily="34" charset="0"/>
                <a:cs typeface="Times New Roman" panose="02020603050405020304" pitchFamily="18" charset="0"/>
                <a:hlinkClick r:id="rId4"/>
              </a:rPr>
              <a:t>ecda@essex.gov.uk</a:t>
            </a:r>
            <a:r>
              <a:rPr lang="en-GB" sz="2400" dirty="0">
                <a:effectLst/>
                <a:latin typeface="Arial (Body)"/>
                <a:ea typeface="Calibri" panose="020F0502020204030204" pitchFamily="34" charset="0"/>
                <a:cs typeface="Times New Roman" panose="02020603050405020304" pitchFamily="18" charset="0"/>
              </a:rPr>
              <a:t> </a:t>
            </a:r>
            <a:endParaRPr lang="en-GB" sz="2400" dirty="0">
              <a:effectLst/>
              <a:latin typeface="Arial (Body)"/>
              <a:ea typeface="Calibri" panose="020F0502020204030204" pitchFamily="34" charset="0"/>
            </a:endParaRPr>
          </a:p>
          <a:p>
            <a:pPr marL="0" indent="0">
              <a:buNone/>
            </a:pPr>
            <a:endParaRPr lang="en-GB" sz="1800" dirty="0">
              <a:latin typeface="Calibri" panose="020F0502020204030204" pitchFamily="34" charset="0"/>
              <a:cs typeface="Times New Roman" panose="02020603050405020304" pitchFamily="18" charset="0"/>
            </a:endParaRPr>
          </a:p>
          <a:p>
            <a:pPr marL="0" indent="0">
              <a:buNone/>
            </a:pPr>
            <a:r>
              <a:rPr lang="en-GB" sz="2400" dirty="0"/>
              <a:t>Additional cohorts will launch in November 2022, and January 2023 for colleagues throughout ECC.</a:t>
            </a:r>
          </a:p>
        </p:txBody>
      </p:sp>
      <p:pic>
        <p:nvPicPr>
          <p:cNvPr id="7" name="Graphic 6" descr="Programmer female with solid fill">
            <a:extLst>
              <a:ext uri="{FF2B5EF4-FFF2-40B4-BE49-F238E27FC236}">
                <a16:creationId xmlns:a16="http://schemas.microsoft.com/office/drawing/2014/main" id="{2885292C-0334-4BE0-A648-2E211A6322F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2821" y="3783802"/>
            <a:ext cx="914400" cy="914400"/>
          </a:xfrm>
          <a:prstGeom prst="rect">
            <a:avLst/>
          </a:prstGeom>
        </p:spPr>
      </p:pic>
      <p:sp>
        <p:nvSpPr>
          <p:cNvPr id="11" name="TextBox 10">
            <a:extLst>
              <a:ext uri="{FF2B5EF4-FFF2-40B4-BE49-F238E27FC236}">
                <a16:creationId xmlns:a16="http://schemas.microsoft.com/office/drawing/2014/main" id="{D0F7A806-4FC1-47FE-8EC3-3A05FE2DA359}"/>
              </a:ext>
            </a:extLst>
          </p:cNvPr>
          <p:cNvSpPr txBox="1"/>
          <p:nvPr/>
        </p:nvSpPr>
        <p:spPr>
          <a:xfrm>
            <a:off x="249568" y="6370704"/>
            <a:ext cx="5756787" cy="369332"/>
          </a:xfrm>
          <a:prstGeom prst="rect">
            <a:avLst/>
          </a:prstGeom>
          <a:solidFill>
            <a:srgbClr val="009FE3"/>
          </a:solid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Be part of the equation</a:t>
            </a:r>
          </a:p>
        </p:txBody>
      </p:sp>
      <p:pic>
        <p:nvPicPr>
          <p:cNvPr id="4" name="Graphic 3" descr="Thumbs up sign with solid fill">
            <a:extLst>
              <a:ext uri="{FF2B5EF4-FFF2-40B4-BE49-F238E27FC236}">
                <a16:creationId xmlns:a16="http://schemas.microsoft.com/office/drawing/2014/main" id="{A137CE29-7E0C-4914-9FFA-835566BCA49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5245" y="1481531"/>
            <a:ext cx="914400" cy="914400"/>
          </a:xfrm>
          <a:prstGeom prst="rect">
            <a:avLst/>
          </a:prstGeom>
        </p:spPr>
      </p:pic>
    </p:spTree>
    <p:extLst>
      <p:ext uri="{BB962C8B-B14F-4D97-AF65-F5344CB8AC3E}">
        <p14:creationId xmlns:p14="http://schemas.microsoft.com/office/powerpoint/2010/main" val="199313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16A20039-FCDD-4692-96D2-586CEE71337F}"/>
              </a:ext>
            </a:extLst>
          </p:cNvPr>
          <p:cNvSpPr txBox="1"/>
          <p:nvPr/>
        </p:nvSpPr>
        <p:spPr>
          <a:xfrm>
            <a:off x="0" y="6217518"/>
            <a:ext cx="12192000" cy="745200"/>
          </a:xfrm>
          <a:prstGeom prst="rect">
            <a:avLst/>
          </a:prstGeom>
          <a:solidFill>
            <a:schemeClr val="accent2"/>
          </a:solidFill>
        </p:spPr>
        <p:txBody>
          <a:bodyPr wrap="square" rtlCol="0">
            <a:spAutoFit/>
          </a:bodyPr>
          <a:lstStyle/>
          <a:p>
            <a:endParaRPr lang="en-GB" dirty="0"/>
          </a:p>
        </p:txBody>
      </p:sp>
      <p:pic>
        <p:nvPicPr>
          <p:cNvPr id="36" name="Picture 35" descr="A picture containing object&#10;&#10;Description automatically generated">
            <a:extLst>
              <a:ext uri="{FF2B5EF4-FFF2-40B4-BE49-F238E27FC236}">
                <a16:creationId xmlns:a16="http://schemas.microsoft.com/office/drawing/2014/main" id="{F619F1CB-97AE-41B9-B873-42ED05B3241B}"/>
              </a:ext>
            </a:extLst>
          </p:cNvPr>
          <p:cNvPicPr>
            <a:picLocks noChangeAspect="1"/>
          </p:cNvPicPr>
          <p:nvPr/>
        </p:nvPicPr>
        <p:blipFill>
          <a:blip r:embed="rId3"/>
          <a:stretch>
            <a:fillRect/>
          </a:stretch>
        </p:blipFill>
        <p:spPr>
          <a:xfrm>
            <a:off x="7793238" y="6327669"/>
            <a:ext cx="4059549" cy="460959"/>
          </a:xfrm>
          <a:prstGeom prst="rect">
            <a:avLst/>
          </a:prstGeom>
        </p:spPr>
      </p:pic>
      <p:sp>
        <p:nvSpPr>
          <p:cNvPr id="39" name="TextBox 38">
            <a:extLst>
              <a:ext uri="{FF2B5EF4-FFF2-40B4-BE49-F238E27FC236}">
                <a16:creationId xmlns:a16="http://schemas.microsoft.com/office/drawing/2014/main" id="{15ED869D-3F8F-486B-ABD2-C8B2F8947B9E}"/>
              </a:ext>
            </a:extLst>
          </p:cNvPr>
          <p:cNvSpPr txBox="1"/>
          <p:nvPr/>
        </p:nvSpPr>
        <p:spPr>
          <a:xfrm>
            <a:off x="339213" y="6370704"/>
            <a:ext cx="5756787" cy="369332"/>
          </a:xfrm>
          <a:prstGeom prst="rect">
            <a:avLst/>
          </a:prstGeom>
          <a:no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Be part of the equation</a:t>
            </a:r>
          </a:p>
        </p:txBody>
      </p:sp>
      <p:pic>
        <p:nvPicPr>
          <p:cNvPr id="13" name="Picture 12">
            <a:extLst>
              <a:ext uri="{FF2B5EF4-FFF2-40B4-BE49-F238E27FC236}">
                <a16:creationId xmlns:a16="http://schemas.microsoft.com/office/drawing/2014/main" id="{08F3EC85-B282-4D84-BF99-5858E5090B4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38387" y="4566302"/>
            <a:ext cx="914400" cy="914400"/>
          </a:xfrm>
          <a:prstGeom prst="rect">
            <a:avLst/>
          </a:prstGeom>
        </p:spPr>
      </p:pic>
      <p:pic>
        <p:nvPicPr>
          <p:cNvPr id="14" name="Picture 13">
            <a:extLst>
              <a:ext uri="{FF2B5EF4-FFF2-40B4-BE49-F238E27FC236}">
                <a16:creationId xmlns:a16="http://schemas.microsoft.com/office/drawing/2014/main" id="{BA088C4A-A3C7-4179-86BD-480F299A653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67133" y="910552"/>
            <a:ext cx="914400" cy="914400"/>
          </a:xfrm>
          <a:prstGeom prst="rect">
            <a:avLst/>
          </a:prstGeom>
        </p:spPr>
      </p:pic>
      <p:sp>
        <p:nvSpPr>
          <p:cNvPr id="17" name="Title 8">
            <a:extLst>
              <a:ext uri="{FF2B5EF4-FFF2-40B4-BE49-F238E27FC236}">
                <a16:creationId xmlns:a16="http://schemas.microsoft.com/office/drawing/2014/main" id="{A6A748CC-6B43-4425-92B5-A398EB01572D}"/>
              </a:ext>
            </a:extLst>
          </p:cNvPr>
          <p:cNvSpPr txBox="1">
            <a:spLocks/>
          </p:cNvSpPr>
          <p:nvPr/>
        </p:nvSpPr>
        <p:spPr>
          <a:xfrm>
            <a:off x="968678" y="1824952"/>
            <a:ext cx="10426909" cy="3545586"/>
          </a:xfrm>
          <a:prstGeom prst="rect">
            <a:avLst/>
          </a:prstGeom>
        </p:spPr>
        <p:txBody>
          <a:bodyPr vert="horz" wrap="square" lIns="0" tIns="0" rIns="0" bIns="0" rtlCol="0" anchor="t" anchorCtr="0">
            <a:spAutoFit/>
          </a:bodyPr>
          <a:lstStyle>
            <a:lvl1pPr algn="l" rtl="0" eaLnBrk="1" fontAlgn="base" hangingPunct="1">
              <a:lnSpc>
                <a:spcPct val="80000"/>
              </a:lnSpc>
              <a:spcBef>
                <a:spcPct val="0"/>
              </a:spcBef>
              <a:spcAft>
                <a:spcPct val="0"/>
              </a:spcAft>
              <a:buFont typeface="Arial" charset="0"/>
              <a:defRPr lang="en-US" sz="4000" b="0" i="0" kern="1200" cap="all" spc="0" baseline="0">
                <a:solidFill>
                  <a:schemeClr val="tx1"/>
                </a:solidFill>
                <a:latin typeface="Graphik Black" panose="020B0503030202060203" pitchFamily="34" charset="77"/>
                <a:ea typeface="Roboto" panose="02000000000000000000" pitchFamily="2" charset="0"/>
                <a:cs typeface="Arial" panose="020B0604020202020204" pitchFamily="34" charset="0"/>
              </a:defRPr>
            </a:lvl1pPr>
            <a:lvl2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2pPr>
            <a:lvl3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3pPr>
            <a:lvl4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4pPr>
            <a:lvl5pPr algn="l" rtl="0" eaLnBrk="1" fontAlgn="base" hangingPunct="1">
              <a:lnSpc>
                <a:spcPts val="3466"/>
              </a:lnSpc>
              <a:spcBef>
                <a:spcPct val="0"/>
              </a:spcBef>
              <a:spcAft>
                <a:spcPct val="0"/>
              </a:spcAft>
              <a:buFont typeface="Arial" charset="0"/>
              <a:defRPr sz="3200">
                <a:solidFill>
                  <a:schemeClr val="tx1"/>
                </a:solidFill>
                <a:latin typeface="Arial" pitchFamily="-105" charset="-52"/>
                <a:ea typeface="Arial" pitchFamily="-105" charset="-52"/>
                <a:cs typeface="Arial" pitchFamily="-105" charset="-52"/>
              </a:defRPr>
            </a:lvl5pPr>
            <a:lvl6pPr marL="609443"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6pPr>
            <a:lvl7pPr marL="1218885"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7pPr>
            <a:lvl8pPr marL="1828328"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8pPr>
            <a:lvl9pPr marL="2437771" algn="l" rtl="0" eaLnBrk="1" fontAlgn="base" hangingPunct="1">
              <a:spcBef>
                <a:spcPct val="0"/>
              </a:spcBef>
              <a:spcAft>
                <a:spcPct val="0"/>
              </a:spcAft>
              <a:buFont typeface="Arial" pitchFamily="-105" charset="-52"/>
              <a:defRPr sz="3500">
                <a:solidFill>
                  <a:schemeClr val="tx1"/>
                </a:solidFill>
                <a:latin typeface="Arial" pitchFamily="-105" charset="-52"/>
                <a:ea typeface="Arial" pitchFamily="-105" charset="-52"/>
                <a:cs typeface="Arial" pitchFamily="-105" charset="-52"/>
              </a:defRPr>
            </a:lvl9pPr>
          </a:lstStyle>
          <a:p>
            <a:pPr>
              <a:defRPr/>
            </a:pPr>
            <a:r>
              <a:rPr lang="en-GB" sz="3200" dirty="0">
                <a:solidFill>
                  <a:srgbClr val="000000"/>
                </a:solidFill>
                <a:latin typeface="+mj-lt"/>
              </a:rPr>
              <a:t>A lot of the time data can prove your views to be spot on – domain knowledge is a critical part of intelligence. </a:t>
            </a:r>
            <a:r>
              <a:rPr lang="en-GB" sz="3200" dirty="0">
                <a:solidFill>
                  <a:srgbClr val="EC008C"/>
                </a:solidFill>
                <a:latin typeface="+mj-lt"/>
              </a:rPr>
              <a:t>Sometimes it may challenge some conventional wisdom and make you think differently. </a:t>
            </a:r>
            <a:r>
              <a:rPr lang="en-GB" sz="3200" dirty="0">
                <a:solidFill>
                  <a:srgbClr val="00A8D6"/>
                </a:solidFill>
                <a:latin typeface="+mj-lt"/>
              </a:rPr>
              <a:t>BUT ALL of the time it can help build evidence that gives you the confidence to take action and reduces risk.  </a:t>
            </a:r>
          </a:p>
          <a:p>
            <a:pPr marL="0" marR="0" lvl="0" indent="0" algn="l" defTabSz="914400" rtl="0" eaLnBrk="1" fontAlgn="base" latinLnBrk="0" hangingPunct="1">
              <a:lnSpc>
                <a:spcPct val="80000"/>
              </a:lnSpc>
              <a:spcBef>
                <a:spcPct val="0"/>
              </a:spcBef>
              <a:spcAft>
                <a:spcPct val="0"/>
              </a:spcAft>
              <a:buClrTx/>
              <a:buSzTx/>
              <a:buFont typeface="Arial" charset="0"/>
              <a:buNone/>
              <a:tabLst/>
              <a:defRPr/>
            </a:pPr>
            <a:endParaRPr kumimoji="0" lang="en-GB" sz="3200" b="0" i="0" u="none" strike="noStrike" kern="1200" cap="all" spc="0" normalizeH="0" baseline="0" noProof="0" dirty="0">
              <a:ln>
                <a:noFill/>
              </a:ln>
              <a:solidFill>
                <a:srgbClr val="000000"/>
              </a:solidFill>
              <a:effectLst/>
              <a:uLnTx/>
              <a:uFillTx/>
              <a:latin typeface="+mj-lt"/>
              <a:cs typeface="Arial" panose="020B0604020202020204" pitchFamily="34" charset="0"/>
            </a:endParaRPr>
          </a:p>
        </p:txBody>
      </p:sp>
    </p:spTree>
    <p:extLst>
      <p:ext uri="{BB962C8B-B14F-4D97-AF65-F5344CB8AC3E}">
        <p14:creationId xmlns:p14="http://schemas.microsoft.com/office/powerpoint/2010/main" val="4244850257"/>
      </p:ext>
    </p:extLst>
  </p:cSld>
  <p:clrMapOvr>
    <a:masterClrMapping/>
  </p:clrMapOvr>
</p:sld>
</file>

<file path=ppt/theme/theme1.xml><?xml version="1.0" encoding="utf-8"?>
<a:theme xmlns:a="http://schemas.openxmlformats.org/drawingml/2006/main" name="Office Theme">
  <a:themeElements>
    <a:clrScheme name="ECC PPT">
      <a:dk1>
        <a:sysClr val="windowText" lastClr="000000"/>
      </a:dk1>
      <a:lt1>
        <a:sysClr val="window" lastClr="FFFFFF"/>
      </a:lt1>
      <a:dk2>
        <a:srgbClr val="192A66"/>
      </a:dk2>
      <a:lt2>
        <a:srgbClr val="D5EBF0"/>
      </a:lt2>
      <a:accent1>
        <a:srgbClr val="004899"/>
      </a:accent1>
      <a:accent2>
        <a:srgbClr val="00A8D6"/>
      </a:accent2>
      <a:accent3>
        <a:srgbClr val="682558"/>
      </a:accent3>
      <a:accent4>
        <a:srgbClr val="E40037"/>
      </a:accent4>
      <a:accent5>
        <a:srgbClr val="934D98"/>
      </a:accent5>
      <a:accent6>
        <a:srgbClr val="007E31"/>
      </a:accent6>
      <a:hlink>
        <a:srgbClr val="65B22E"/>
      </a:hlink>
      <a:folHlink>
        <a:srgbClr val="934D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20_6920 SIE Branding.potx" id="{A4072AEA-E031-4669-A362-E5E76516CA4A}" vid="{4A9DC11F-8789-4E62-BED3-CC3B57FB3F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2" ma:contentTypeDescription="Create a new document." ma:contentTypeScope="" ma:versionID="2f45b74fe2e96032492afd7ceae9eb24">
  <xsd:schema xmlns:xsd="http://www.w3.org/2001/XMLSchema" xmlns:xs="http://www.w3.org/2001/XMLSchema" xmlns:p="http://schemas.microsoft.com/office/2006/metadata/properties" xmlns:ns2="a9f12287-5f74-4593-92c9-e973669b9a71" targetNamespace="http://schemas.microsoft.com/office/2006/metadata/properties" ma:root="true" ma:fieldsID="10c97daaf5618e8bcc28b5d0c7efea0f" ns2:_="">
    <xsd:import namespace="a9f12287-5f74-4593-92c9-e973669b9a7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083239-DA13-4643-A7A2-91CF57C96AD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ABEF603-5C7A-4D9C-821F-8E9AE1173D19}">
  <ds:schemaRefs>
    <ds:schemaRef ds:uri="http://schemas.microsoft.com/sharepoint/v3/contenttype/forms"/>
  </ds:schemaRefs>
</ds:datastoreItem>
</file>

<file path=customXml/itemProps3.xml><?xml version="1.0" encoding="utf-8"?>
<ds:datastoreItem xmlns:ds="http://schemas.openxmlformats.org/officeDocument/2006/customXml" ds:itemID="{41142172-99EC-4F28-B1E0-281EE51E72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12287-5f74-4593-92c9-e973669b9a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9442</TotalTime>
  <Words>1530</Words>
  <Application>Microsoft Office PowerPoint</Application>
  <PresentationFormat>Widescreen</PresentationFormat>
  <Paragraphs>87</Paragraphs>
  <Slides>8</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Arial (Body)</vt:lpstr>
      <vt:lpstr>Arial Black</vt:lpstr>
      <vt:lpstr>Calibri</vt:lpstr>
      <vt:lpstr>Graphik</vt:lpstr>
      <vt:lpstr>Graphik Black</vt:lpstr>
      <vt:lpstr>Graphik Regular</vt:lpstr>
      <vt:lpstr>Helvetica Neue</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Adam Thomas - Intelligence Manager</dc:creator>
  <cp:lastModifiedBy>Clare McLean</cp:lastModifiedBy>
  <cp:revision>115</cp:revision>
  <dcterms:created xsi:type="dcterms:W3CDTF">2020-12-04T09:37:17Z</dcterms:created>
  <dcterms:modified xsi:type="dcterms:W3CDTF">2022-09-08T16:46:21Z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2020-12-07T09:19:03Z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4d68b1a9-fa0c-4e3c-89ff-d6e876e2d5d8</vt:lpwstr>
  </property>
  <property fmtid="{D5CDD505-2E9C-101B-9397-08002B2CF9AE}" pid="8" name="MSIP_Label_39d8be9e-c8d9-4b9c-bd40-2c27cc7ea2e6_ContentBits">
    <vt:lpwstr>0</vt:lpwstr>
  </property>
  <property fmtid="{D5CDD505-2E9C-101B-9397-08002B2CF9AE}" pid="9" name="ContentTypeId">
    <vt:lpwstr>0x010100BB34A7656483B74FB66C73ECEA17E281</vt:lpwstr>
  </property>
</Properties>
</file>